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AB0E6E06-3650-4D59-9F36-52D08990AAD8}"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9971785-A49E-46A4-BC5F-141A6EC570A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802.15-25-0216-01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BE7278C-40D3-46E3-99E1-E52820EA576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89000" cy="159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2960" cy="216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2960" cy="216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C9000CC-D13B-4C4D-8A71-172C7FD24934}"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2960" cy="216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8520" cy="147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000" cy="159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2960" cy="216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2960" cy="216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3882506-5557-4A33-857C-C0A9C21EDC8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2960" cy="216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8520" cy="147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7-00-04ae-mar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6-04ae-tg4ae-project-task-list.xlsx" TargetMode="External"/><Relationship Id="rId2" Type="http://schemas.openxmlformats.org/officeDocument/2006/relationships/hyperlink" Target="https://csrc.nist.gov/pubs/sp/800/232/ipd" TargetMode="External"/><Relationship Id="rId3" Type="http://schemas.openxmlformats.org/officeDocument/2006/relationships/hyperlink" Target="https://csrc.nist.gov/files/pubs/sp/800/232/ipd/docs/sp800-232-ipd-public-comments-received.pdf" TargetMode="External"/><Relationship Id="rId4"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6160" cy="3449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a:t>
            </a:r>
            <a:r>
              <a:rPr b="0" lang="fi-FI" sz="3200" spc="-1" strike="noStrike">
                <a:solidFill>
                  <a:srgbClr val="000000"/>
                </a:solidFill>
                <a:latin typeface="Arial"/>
              </a:rPr>
              <a:t>for May</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pre-letter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55000"/>
          </a:bodyPr>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12th of May 13:30-15:30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Cancelled, all items moved to Wednesday</a:t>
            </a:r>
            <a:endParaRPr b="0" lang="fi-FI" sz="2800" spc="-1" strike="noStrike">
              <a:solidFill>
                <a:srgbClr val="000000"/>
              </a:solidFill>
              <a:latin typeface="Arial"/>
            </a:endParaRPr>
          </a:p>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14th of May 09:00-10:00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15-25-0157-00</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pre letter ballot comments received</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draft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 </a:t>
            </a:r>
            <a:r>
              <a:rPr b="0" lang="fi-FI" sz="2800" spc="-1" strike="noStrike" u="sng">
                <a:solidFill>
                  <a:srgbClr val="0000ff"/>
                </a:solidFill>
                <a:uFillTx/>
                <a:latin typeface="Arial"/>
                <a:hlinkClick r:id="rId1"/>
              </a:rPr>
              <a:t>15-24-0466-06</a:t>
            </a:r>
            <a:endParaRPr b="0" lang="fi-FI" sz="28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2"/>
              </a:rPr>
              <a:t>https://csrc.nist.gov/pubs/sp/800/232/ipd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8"/>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TG4ae formally request that the 802.15 WG start a WG Letter Ballot requesting approval of document P802-15-4ae_D00 and to forward document P802-15-4ae_D00,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Joerg Robert</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254"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27"/>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P802-15-4ae_D00 and to forward document P802-15-4ae_D00,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6"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58" name=""/>
          <p:cNvGraphicFramePr/>
          <p:nvPr/>
        </p:nvGraphicFramePr>
        <p:xfrm>
          <a:off x="692280" y="1383840"/>
          <a:ext cx="7773480" cy="311616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0"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Reviewed pre-letter ballot comments</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letter ballot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July</a:t>
            </a:r>
            <a:endParaRPr b="0" lang="fi-FI" sz="3200" spc="-1" strike="noStrike">
              <a:solidFill>
                <a:srgbClr val="000000"/>
              </a:solidFill>
              <a:latin typeface="Arial"/>
            </a:endParaRPr>
          </a:p>
        </p:txBody>
      </p:sp>
      <p:sp>
        <p:nvSpPr>
          <p:cNvPr id="262"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initial letter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3720" cy="616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7840" cy="601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7840" cy="3552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7840" cy="608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784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784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7840" cy="372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784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7840" cy="356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6007</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2025-05-14T09:39:17Z</dcterms:modified>
  <cp:revision>33</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