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96723BD-A2D5-457C-B160-4D41F5BEFC50}" type="slidenum">
              <a:rPr b="0" lang="en-IE" sz="1600" spc="-1" strike="noStrike">
                <a:solidFill>
                  <a:srgbClr val="000000"/>
                </a:solidFill>
                <a:latin typeface="Times New Roman"/>
                <a:ea typeface="DejaVu Sans"/>
              </a:rPr>
              <a:t>21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t>
            </a:r>
            <a:r>
              <a:rPr b="0" lang="fi-FI" sz="4400" spc="-1" strike="noStrike">
                <a:solidFill>
                  <a:srgbClr val="000000"/>
                </a:solidFill>
                <a:latin typeface="Arial"/>
              </a:rPr>
              <a:t>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3B333066-F13C-478B-9F02-684979871B0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t>
            </a:r>
            <a:r>
              <a:rPr b="0" lang="fi-FI" sz="4400" spc="-1" strike="noStrike">
                <a:solidFill>
                  <a:srgbClr val="000000"/>
                </a:solidFill>
                <a:latin typeface="Arial"/>
              </a:rPr>
              <a:t>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360" cy="140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600" cy="2095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600" cy="2095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BC51B8B-FF62-45A8-81E3-E403C6717FE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760" cy="2095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160" cy="140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a:t>
            </a:r>
            <a:r>
              <a:rPr b="0" lang="fi-FI" sz="4400" spc="-1" strike="noStrike">
                <a:solidFill>
                  <a:srgbClr val="000000"/>
                </a:solidFill>
                <a:latin typeface="Arial"/>
              </a:rPr>
              <a:t>to </a:t>
            </a:r>
            <a:r>
              <a:rPr b="0" lang="fi-FI" sz="4400" spc="-1" strike="noStrike">
                <a:solidFill>
                  <a:srgbClr val="000000"/>
                </a:solidFill>
                <a:latin typeface="Arial"/>
              </a:rPr>
              <a:t>edit </a:t>
            </a:r>
            <a:r>
              <a:rPr b="0" lang="fi-FI" sz="4400" spc="-1" strike="noStrike">
                <a:solidFill>
                  <a:srgbClr val="000000"/>
                </a:solidFill>
                <a:latin typeface="Arial"/>
              </a:rPr>
              <a:t>the </a:t>
            </a:r>
            <a:r>
              <a:rPr b="0" lang="fi-FI" sz="4400" spc="-1" strike="noStrike">
                <a:solidFill>
                  <a:srgbClr val="000000"/>
                </a:solidFill>
                <a:latin typeface="Arial"/>
              </a:rPr>
              <a:t>title </a:t>
            </a:r>
            <a:r>
              <a:rPr b="0" lang="fi-FI" sz="4400" spc="-1" strike="noStrike">
                <a:solidFill>
                  <a:srgbClr val="000000"/>
                </a:solidFill>
                <a:latin typeface="Arial"/>
              </a:rPr>
              <a:t>text </a:t>
            </a:r>
            <a:r>
              <a:rPr b="0" lang="fi-FI" sz="4400" spc="-1" strike="noStrike">
                <a:solidFill>
                  <a:srgbClr val="000000"/>
                </a:solidFill>
                <a:latin typeface="Arial"/>
              </a:rPr>
              <a:t>form</a:t>
            </a:r>
            <a:r>
              <a:rPr b="0" lang="fi-FI" sz="4400" spc="-1" strike="noStrike">
                <a:solidFill>
                  <a:srgbClr val="000000"/>
                </a:solidFill>
                <a:latin typeface="Arial"/>
              </a:rPr>
              <a:t>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4CA414B-4388-4FCD-A68E-2AA9EE3F024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8280" cy="158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2240" cy="2160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2240" cy="2160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C49DE719-888D-4940-8D6D-CDC0597B4FD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2240" cy="2160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7800" cy="1472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a:t>
            </a:r>
            <a:r>
              <a:rPr b="0" lang="fi-FI" sz="1800" spc="-1" strike="noStrike">
                <a:solidFill>
                  <a:srgbClr val="000000"/>
                </a:solidFill>
                <a:latin typeface="Arial"/>
              </a:rPr>
              <a:t>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5-00-009a-mar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4-009a-tg9a-project-task-list.xlsx" TargetMode="External"/><Relationship Id="rId2" Type="http://schemas.openxmlformats.org/officeDocument/2006/relationships/hyperlink" Target="https://mentor.ieee.org/802.15/dcn/25/15-25-0218-01-009a-consolidated-letter-ballot-comments.xlsx" TargetMode="External"/><Relationship Id="rId3"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6520" cy="3450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a:t>
            </a:r>
            <a:r>
              <a:rPr b="0" lang="fi-FI" sz="3200" spc="-1" strike="noStrike">
                <a:solidFill>
                  <a:srgbClr val="000000"/>
                </a:solidFill>
                <a:latin typeface="Arial"/>
              </a:rPr>
              <a:t>for May</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for 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May</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55000"/>
          </a:bodyPr>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13th of May 17:00-18:00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15-25-0155-00</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a:t>
            </a:r>
            <a:endParaRPr b="0" lang="fi-FI" sz="2800" spc="-1" strike="noStrike">
              <a:solidFill>
                <a:srgbClr val="000000"/>
              </a:solidFill>
              <a:latin typeface="Arial"/>
            </a:endParaRPr>
          </a:p>
          <a:p>
            <a:pPr marL="118800" indent="-1188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15th of May 10:30-12:30</a:t>
            </a:r>
            <a:endParaRPr b="0" lang="fi-FI" sz="32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37600" indent="-1188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a:t>
            </a:r>
            <a:r>
              <a:rPr b="0" lang="fi-FI" sz="3200" spc="-1" strike="noStrike">
                <a:solidFill>
                  <a:srgbClr val="000000"/>
                </a:solidFill>
                <a:latin typeface="Arial"/>
              </a:rPr>
              <a:t>informa</a:t>
            </a:r>
            <a:r>
              <a:rPr b="0" lang="fi-FI" sz="3200" spc="-1" strike="noStrike">
                <a:solidFill>
                  <a:srgbClr val="000000"/>
                </a:solidFill>
                <a:latin typeface="Arial"/>
              </a:rPr>
              <a:t>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15-24-0468-04</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15-25-0218-01</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 </a:t>
            </a:r>
            <a:r>
              <a:rPr b="0" lang="fi-FI" sz="3200" spc="-1" strike="noStrike">
                <a:solidFill>
                  <a:srgbClr val="000000"/>
                </a:solidFill>
                <a:latin typeface="Arial"/>
              </a:rPr>
              <a:t>results</a:t>
            </a:r>
            <a:endParaRPr b="0" lang="fi-FI" sz="3200" spc="-1" strike="noStrike">
              <a:solidFill>
                <a:srgbClr val="000000"/>
              </a:solidFill>
              <a:latin typeface="Arial"/>
            </a:endParaRPr>
          </a:p>
        </p:txBody>
      </p:sp>
      <p:graphicFrame>
        <p:nvGraphicFramePr>
          <p:cNvPr id="254"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65.12%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97.40%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34.9%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title"/>
          </p:nvPr>
        </p:nvSpPr>
        <p:spPr>
          <a:xfrm>
            <a:off x="457200" y="457200"/>
            <a:ext cx="8228160" cy="8575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LB215+</a:t>
            </a:r>
            <a:r>
              <a:rPr b="0" lang="fi-FI" sz="3200" spc="-1" strike="noStrike">
                <a:solidFill>
                  <a:srgbClr val="000000"/>
                </a:solidFill>
                <a:latin typeface="Arial"/>
              </a:rPr>
              <a:t>rogue </a:t>
            </a:r>
            <a:r>
              <a:rPr b="0" lang="fi-FI" sz="3200" spc="-1" strike="noStrike">
                <a:solidFill>
                  <a:srgbClr val="000000"/>
                </a:solidFill>
                <a:latin typeface="Arial"/>
              </a:rPr>
              <a:t>comme</a:t>
            </a:r>
            <a:r>
              <a:rPr b="0" lang="fi-FI" sz="3200" spc="-1" strike="noStrike">
                <a:solidFill>
                  <a:srgbClr val="000000"/>
                </a:solidFill>
                <a:latin typeface="Arial"/>
              </a:rPr>
              <a:t>nts</a:t>
            </a:r>
            <a:endParaRPr b="0" lang="fi-FI" sz="3200" spc="-1" strike="noStrike">
              <a:solidFill>
                <a:srgbClr val="000000"/>
              </a:solidFill>
              <a:latin typeface="Arial"/>
            </a:endParaRPr>
          </a:p>
        </p:txBody>
      </p:sp>
      <p:graphicFrame>
        <p:nvGraphicFramePr>
          <p:cNvPr id="256"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2400" spc="-1" strike="noStrike">
                        <a:solidFill>
                          <a:srgbClr val="000000"/>
                        </a:solidFill>
                        <a:latin typeface="Times New Roman"/>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21"/>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802.15 WG start a WG recirculation requesting approval of document P802.15.9a_D01 and to forward document P802.15.9a_D01,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258"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a:t>
            </a:r>
            <a:r>
              <a:rPr b="0" lang="en-US" sz="4000" spc="-1" strike="noStrike">
                <a:solidFill>
                  <a:srgbClr val="000000"/>
                </a:solidFill>
                <a:latin typeface="Arial"/>
                <a:ea typeface="DejaVu Sans"/>
              </a:rPr>
              <a:t>motio</a:t>
            </a:r>
            <a:r>
              <a:rPr b="0" lang="en-US" sz="4000" spc="-1" strike="noStrike">
                <a:solidFill>
                  <a:srgbClr val="000000"/>
                </a:solidFill>
                <a:latin typeface="Arial"/>
                <a:ea typeface="DejaVu Sans"/>
              </a:rPr>
              <a:t>n:</a:t>
            </a:r>
            <a:br>
              <a:rPr sz="4000"/>
            </a:br>
            <a:r>
              <a:rPr b="0" lang="en-US" sz="4000" spc="-1" strike="noStrike">
                <a:solidFill>
                  <a:srgbClr val="000000"/>
                </a:solidFill>
                <a:latin typeface="Arial"/>
                <a:ea typeface="DejaVu Sans"/>
              </a:rPr>
              <a:t>Draft </a:t>
            </a:r>
            <a:r>
              <a:rPr b="0" lang="en-US" sz="4000" spc="-1" strike="noStrike">
                <a:solidFill>
                  <a:srgbClr val="000000"/>
                </a:solidFill>
                <a:latin typeface="Arial"/>
                <a:ea typeface="DejaVu Sans"/>
              </a:rPr>
              <a:t>ready </a:t>
            </a:r>
            <a:r>
              <a:rPr b="0" lang="en-US" sz="4000" spc="-1" strike="noStrike">
                <a:solidFill>
                  <a:srgbClr val="000000"/>
                </a:solidFill>
                <a:latin typeface="Arial"/>
                <a:ea typeface="DejaVu Sans"/>
              </a:rPr>
              <a:t>for </a:t>
            </a:r>
            <a:r>
              <a:rPr b="0" lang="en-US" sz="4000" spc="-1" strike="noStrike">
                <a:solidFill>
                  <a:srgbClr val="000000"/>
                </a:solidFill>
                <a:latin typeface="Arial"/>
                <a:ea typeface="DejaVu Sans"/>
              </a:rPr>
              <a:t>recirc</a:t>
            </a:r>
            <a:r>
              <a:rPr b="0" lang="en-US" sz="4000" spc="-1" strike="noStrike">
                <a:solidFill>
                  <a:srgbClr val="000000"/>
                </a:solidFill>
                <a:latin typeface="Arial"/>
                <a:ea typeface="DejaVu Sans"/>
              </a:rPr>
              <a:t>ulatio</a:t>
            </a:r>
            <a:r>
              <a:rPr b="0" lang="en-US" sz="4000" spc="-1" strike="noStrike">
                <a:solidFill>
                  <a:srgbClr val="000000"/>
                </a:solidFill>
                <a:latin typeface="Arial"/>
                <a:ea typeface="DejaVu Sans"/>
              </a:rPr>
              <a:t>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31"/>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P802.15.9a_D01 and to forward document P802.15.9a_D01,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0"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a:t>
            </a:r>
            <a:r>
              <a:rPr b="0" lang="en-US" sz="4000" spc="-1" strike="noStrike">
                <a:solidFill>
                  <a:srgbClr val="000000"/>
                </a:solidFill>
                <a:latin typeface="Arial"/>
                <a:ea typeface="DejaVu Sans"/>
              </a:rPr>
              <a:t>motio</a:t>
            </a:r>
            <a:r>
              <a:rPr b="0" lang="en-US" sz="4000" spc="-1" strike="noStrike">
                <a:solidFill>
                  <a:srgbClr val="000000"/>
                </a:solidFill>
                <a:latin typeface="Arial"/>
                <a:ea typeface="DejaVu Sans"/>
              </a:rPr>
              <a:t>n:</a:t>
            </a:r>
            <a:br>
              <a:rPr sz="4000"/>
            </a:br>
            <a:r>
              <a:rPr b="0" lang="en-US" sz="4000" spc="-1" strike="noStrike">
                <a:solidFill>
                  <a:srgbClr val="000000"/>
                </a:solidFill>
                <a:latin typeface="Arial"/>
                <a:ea typeface="DejaVu Sans"/>
              </a:rPr>
              <a:t>Draft </a:t>
            </a:r>
            <a:r>
              <a:rPr b="0" lang="en-US" sz="4000" spc="-1" strike="noStrike">
                <a:solidFill>
                  <a:srgbClr val="000000"/>
                </a:solidFill>
                <a:latin typeface="Arial"/>
                <a:ea typeface="DejaVu Sans"/>
              </a:rPr>
              <a:t>ready </a:t>
            </a:r>
            <a:r>
              <a:rPr b="0" lang="en-US" sz="4000" spc="-1" strike="noStrike">
                <a:solidFill>
                  <a:srgbClr val="000000"/>
                </a:solidFill>
                <a:latin typeface="Arial"/>
                <a:ea typeface="DejaVu Sans"/>
              </a:rPr>
              <a:t>for </a:t>
            </a:r>
            <a:r>
              <a:rPr b="0" lang="en-US" sz="4000" spc="-1" strike="noStrike">
                <a:solidFill>
                  <a:srgbClr val="000000"/>
                </a:solidFill>
                <a:latin typeface="Arial"/>
                <a:ea typeface="DejaVu Sans"/>
              </a:rPr>
              <a:t>recirc</a:t>
            </a:r>
            <a:r>
              <a:rPr b="0" lang="en-US" sz="4000" spc="-1" strike="noStrike">
                <a:solidFill>
                  <a:srgbClr val="000000"/>
                </a:solidFill>
                <a:latin typeface="Arial"/>
                <a:ea typeface="DejaVu Sans"/>
              </a:rPr>
              <a:t>ulatio</a:t>
            </a:r>
            <a:r>
              <a:rPr b="0" lang="en-US" sz="4000" spc="-1" strike="noStrike">
                <a:solidFill>
                  <a:srgbClr val="000000"/>
                </a:solidFill>
                <a:latin typeface="Arial"/>
                <a:ea typeface="DejaVu Sans"/>
              </a:rPr>
              <a:t>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35"/>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TG9a requests that 802.15 WG approve the formation of a Comment Resolution Group (CRG) for the WG balloting of the P802.15.9a_D01 with the following membership: Tero Kivinen (Chair), Ann Krieger, 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262"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8"/>
          <p:cNvSpPr/>
          <p:nvPr/>
        </p:nvSpPr>
        <p:spPr>
          <a:xfrm>
            <a:off x="457200" y="1635120"/>
            <a:ext cx="8223480" cy="297756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P802.15.9a_D01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t>
            </a:r>
            <a:r>
              <a:rPr b="0" i="1" lang="en-US" sz="2000" spc="-1" strike="noStrike">
                <a:solidFill>
                  <a:srgbClr val="000000"/>
                </a:solidFill>
                <a:latin typeface="Arial"/>
                <a:ea typeface="DejaVu Sans"/>
              </a:rPr>
              <a:t>Ben Rolfe, Alex Krebs, and Peter Yee. The 802.15.9a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4" name="PlaceHolder 1"/>
          <p:cNvSpPr>
            <a:spLocks noGrp="1"/>
          </p:cNvSpPr>
          <p:nvPr>
            <p:ph type="title"/>
          </p:nvPr>
        </p:nvSpPr>
        <p:spPr>
          <a:xfrm>
            <a:off x="228600" y="583200"/>
            <a:ext cx="8684280" cy="8560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a:t>
            </a:r>
            <a:r>
              <a:rPr b="0" lang="en-US" sz="4000" spc="-1" strike="noStrike">
                <a:solidFill>
                  <a:srgbClr val="000000"/>
                </a:solidFill>
                <a:latin typeface="Arial"/>
                <a:ea typeface="DejaVu Sans"/>
              </a:rPr>
              <a:t>motio</a:t>
            </a:r>
            <a:r>
              <a:rPr b="0" lang="en-US" sz="4000" spc="-1" strike="noStrike">
                <a:solidFill>
                  <a:srgbClr val="000000"/>
                </a:solidFill>
                <a:latin typeface="Arial"/>
                <a:ea typeface="DejaVu Sans"/>
              </a:rPr>
              <a:t>n:</a:t>
            </a:r>
            <a:br>
              <a:rPr sz="4000"/>
            </a:br>
            <a:r>
              <a:rPr b="0" lang="en-US" sz="4000" spc="-1" strike="noStrike">
                <a:solidFill>
                  <a:srgbClr val="000000"/>
                </a:solidFill>
                <a:latin typeface="Arial"/>
                <a:ea typeface="DejaVu Sans"/>
              </a:rPr>
              <a:t>CRG </a:t>
            </a:r>
            <a:r>
              <a:rPr b="0" lang="en-US" sz="4000" spc="-1" strike="noStrike">
                <a:solidFill>
                  <a:srgbClr val="000000"/>
                </a:solidFill>
                <a:latin typeface="Arial"/>
                <a:ea typeface="DejaVu Sans"/>
              </a:rPr>
              <a:t>format</a:t>
            </a:r>
            <a:r>
              <a:rPr b="0" lang="en-US" sz="4000" spc="-1" strike="noStrike">
                <a:solidFill>
                  <a:srgbClr val="000000"/>
                </a:solidFill>
                <a:latin typeface="Arial"/>
                <a:ea typeface="DejaVu Sans"/>
              </a:rPr>
              <a:t>ion for </a:t>
            </a:r>
            <a:r>
              <a:rPr b="0" lang="en-US" sz="4000" spc="-1" strike="noStrike">
                <a:solidFill>
                  <a:srgbClr val="000000"/>
                </a:solidFill>
                <a:latin typeface="Arial"/>
                <a:ea typeface="DejaVu Sans"/>
              </a:rPr>
              <a:t>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a:t>
            </a:r>
            <a:r>
              <a:rPr b="0" lang="fi-FI" sz="3200" spc="-1" strike="noStrike">
                <a:solidFill>
                  <a:srgbClr val="000000"/>
                </a:solidFill>
                <a:latin typeface="Arial"/>
              </a:rPr>
              <a:t>e</a:t>
            </a:r>
            <a:endParaRPr b="0" lang="fi-FI" sz="3200" spc="-1" strike="noStrike">
              <a:solidFill>
                <a:srgbClr val="000000"/>
              </a:solidFill>
              <a:latin typeface="Arial"/>
            </a:endParaRPr>
          </a:p>
        </p:txBody>
      </p:sp>
      <p:graphicFrame>
        <p:nvGraphicFramePr>
          <p:cNvPr id="266"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Aug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4080" cy="616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t>
            </a:r>
            <a:r>
              <a:rPr b="0" lang="fi-FI" sz="3200" spc="-1" strike="noStrike">
                <a:solidFill>
                  <a:srgbClr val="000000"/>
                </a:solidFill>
                <a:latin typeface="Arial"/>
              </a:rPr>
              <a:t>achieve</a:t>
            </a:r>
            <a:r>
              <a:rPr b="0" lang="fi-FI" sz="3200" spc="-1" strike="noStrike">
                <a:solidFill>
                  <a:srgbClr val="000000"/>
                </a:solidFill>
                <a:latin typeface="Arial"/>
              </a:rPr>
              <a:t>ments</a:t>
            </a:r>
            <a:endParaRPr b="0" lang="fi-FI" sz="3200" spc="-1" strike="noStrike">
              <a:solidFill>
                <a:srgbClr val="000000"/>
              </a:solidFill>
              <a:latin typeface="Arial"/>
            </a:endParaRPr>
          </a:p>
        </p:txBody>
      </p:sp>
      <p:sp>
        <p:nvSpPr>
          <p:cNvPr id="268" name="PlaceHolder 2"/>
          <p:cNvSpPr>
            <a:spLocks noGrp="1"/>
          </p:cNvSpPr>
          <p:nvPr>
            <p:ph/>
          </p:nvPr>
        </p:nvSpPr>
        <p:spPr>
          <a:xfrm>
            <a:off x="457200" y="1383480"/>
            <a:ext cx="8227440" cy="3472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439560"/>
            <a:ext cx="8227440" cy="94212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a:t>
            </a:r>
            <a:r>
              <a:rPr b="0" lang="fi-FI" sz="3200" spc="-1" strike="noStrike">
                <a:solidFill>
                  <a:srgbClr val="000000"/>
                </a:solidFill>
                <a:latin typeface="Arial"/>
              </a:rPr>
              <a:t>of TG9a </a:t>
            </a:r>
            <a:r>
              <a:rPr b="0" lang="fi-FI" sz="3200" spc="-1" strike="noStrike">
                <a:solidFill>
                  <a:srgbClr val="000000"/>
                </a:solidFill>
                <a:latin typeface="Arial"/>
              </a:rPr>
              <a:t>for July</a:t>
            </a:r>
            <a:endParaRPr b="0" lang="fi-FI" sz="3200" spc="-1" strike="noStrike">
              <a:solidFill>
                <a:srgbClr val="000000"/>
              </a:solidFill>
              <a:latin typeface="Arial"/>
            </a:endParaRPr>
          </a:p>
        </p:txBody>
      </p:sp>
      <p:sp>
        <p:nvSpPr>
          <p:cNvPr id="270" name="PlaceHolder 2"/>
          <p:cNvSpPr>
            <a:spLocks noGrp="1"/>
          </p:cNvSpPr>
          <p:nvPr>
            <p:ph/>
          </p:nvPr>
        </p:nvSpPr>
        <p:spPr>
          <a:xfrm>
            <a:off x="457200" y="1383480"/>
            <a:ext cx="8227440" cy="3472920"/>
          </a:xfrm>
          <a:prstGeom prst="rect">
            <a:avLst/>
          </a:prstGeom>
          <a:noFill/>
          <a:ln w="0">
            <a:noFill/>
          </a:ln>
        </p:spPr>
        <p:txBody>
          <a:bodyPr lIns="0" rIns="0" tIns="0" bIns="0" anchor="t">
            <a:normAutofit fontScale="81000"/>
          </a:bodyPr>
          <a:p>
            <a:pPr marL="349920" indent="-262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349920" indent="-262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349920" indent="-262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 (if any)</a:t>
            </a:r>
            <a:endParaRPr b="0" lang="fi-FI" sz="3200" spc="-1" strike="noStrike">
              <a:solidFill>
                <a:srgbClr val="000000"/>
              </a:solidFill>
              <a:latin typeface="Arial"/>
            </a:endParaRPr>
          </a:p>
          <a:p>
            <a:pPr marL="349920" indent="-262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349920" indent="-2624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Submit document for SA balloting</a:t>
            </a:r>
            <a:endParaRPr b="0" lang="fi-FI" sz="3200" spc="-1" strike="noStrike">
              <a:solidFill>
                <a:srgbClr val="000000"/>
              </a:solidFill>
              <a:latin typeface="Arial"/>
            </a:endParaRPr>
          </a:p>
          <a:p>
            <a:pPr lvl="1" marL="699840" indent="-262440">
              <a:lnSpc>
                <a:spcPct val="100000"/>
              </a:lnSpc>
              <a:spcBef>
                <a:spcPts val="1134"/>
              </a:spcBef>
              <a:buClr>
                <a:srgbClr val="000000"/>
              </a:buClr>
              <a:buSzPct val="75000"/>
              <a:buFont typeface="Symbol" charset="2"/>
              <a:buChar char=""/>
            </a:pPr>
            <a:r>
              <a:rPr b="0" lang="fi-FI" sz="3200" spc="-1" strike="noStrike">
                <a:solidFill>
                  <a:srgbClr val="000000"/>
                </a:solidFill>
                <a:latin typeface="Arial"/>
              </a:rPr>
              <a:t>Before that do MEC and form a SA ballot pool</a:t>
            </a:r>
            <a:endParaRPr b="0" lang="fi-FI" sz="3200" spc="-1" strike="noStrike">
              <a:solidFill>
                <a:srgbClr val="000000"/>
              </a:solidFill>
              <a:latin typeface="Arial"/>
            </a:endParaRPr>
          </a:p>
          <a:p>
            <a:pPr marL="349920" indent="0">
              <a:lnSpc>
                <a:spcPct val="100000"/>
              </a:lnSpc>
              <a:spcBef>
                <a:spcPts val="1417"/>
              </a:spcBef>
              <a:buNone/>
            </a:pP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8200" cy="601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8200" cy="3553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8200" cy="608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8200" cy="62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8200" cy="3742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8200" cy="62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8200" cy="372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8200" cy="80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8200" cy="356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8200" cy="44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8200" cy="3543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4406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2025-05-15T10:44:24Z</dcterms:modified>
  <cp:revision>27</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