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60" r:id="rId4"/>
    <p:sldId id="262" r:id="rId5"/>
    <p:sldId id="263" r:id="rId6"/>
    <p:sldId id="264" r:id="rId7"/>
    <p:sldId id="261"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77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4D61D05-4E7A-42CC-A7D1-9D4970C2F4CF}"/>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a:extLst>
              <a:ext uri="{FF2B5EF4-FFF2-40B4-BE49-F238E27FC236}">
                <a16:creationId xmlns:a16="http://schemas.microsoft.com/office/drawing/2014/main" id="{83657DA0-072C-4296-B629-B3B9643F6EBF}"/>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a:extLst>
              <a:ext uri="{FF2B5EF4-FFF2-40B4-BE49-F238E27FC236}">
                <a16:creationId xmlns:a16="http://schemas.microsoft.com/office/drawing/2014/main" id="{E72D5E50-5404-4673-AFEC-44385A49756D}"/>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a:extLst>
              <a:ext uri="{FF2B5EF4-FFF2-40B4-BE49-F238E27FC236}">
                <a16:creationId xmlns:a16="http://schemas.microsoft.com/office/drawing/2014/main" id="{08F7C92F-A0E8-46AE-A076-3181934C8084}"/>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3164EA27-FEF6-4640-8C0D-879B06BB6087}" type="slidenum">
              <a:rPr lang="en-US" altLang="de-DE"/>
              <a:pPr/>
              <a:t>‹#›</a:t>
            </a:fld>
            <a:endParaRPr lang="en-US" altLang="de-DE"/>
          </a:p>
        </p:txBody>
      </p:sp>
      <p:sp>
        <p:nvSpPr>
          <p:cNvPr id="3078" name="Line 6">
            <a:extLst>
              <a:ext uri="{FF2B5EF4-FFF2-40B4-BE49-F238E27FC236}">
                <a16:creationId xmlns:a16="http://schemas.microsoft.com/office/drawing/2014/main" id="{2FE5E839-8B41-420E-812C-C94A9DBB0BDB}"/>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39860D-F818-4AD0-AB6C-402494C18AF9}"/>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a:extLst>
              <a:ext uri="{FF2B5EF4-FFF2-40B4-BE49-F238E27FC236}">
                <a16:creationId xmlns:a16="http://schemas.microsoft.com/office/drawing/2014/main" id="{C6AF2820-8255-4A73-A647-18A827F20A8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9A110E8-A58F-47DF-82D8-72128799AA49}"/>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a:extLst>
              <a:ext uri="{FF2B5EF4-FFF2-40B4-BE49-F238E27FC236}">
                <a16:creationId xmlns:a16="http://schemas.microsoft.com/office/drawing/2014/main" id="{B91AB7FC-5CF0-440E-85C8-AD80F6BAE45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a:extLst>
              <a:ext uri="{FF2B5EF4-FFF2-40B4-BE49-F238E27FC236}">
                <a16:creationId xmlns:a16="http://schemas.microsoft.com/office/drawing/2014/main" id="{96302B76-6F59-4A3F-B23C-3B8071A8C675}"/>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E0D59036-F4F7-4B4B-8FEF-F7D5B32AD7C1}"/>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a:t>Click to edit Master text styles</a:t>
            </a:r>
          </a:p>
          <a:p>
            <a:pPr lvl="1"/>
            <a:r>
              <a:rPr lang="en-US" altLang="de-DE"/>
              <a:t>Second level</a:t>
            </a:r>
          </a:p>
          <a:p>
            <a:pPr lvl="2"/>
            <a:r>
              <a:rPr lang="en-US" altLang="de-DE"/>
              <a:t>Third level</a:t>
            </a:r>
          </a:p>
          <a:p>
            <a:pPr lvl="3"/>
            <a:r>
              <a:rPr lang="en-US" altLang="de-DE"/>
              <a:t>Fourth level</a:t>
            </a:r>
          </a:p>
          <a:p>
            <a:pPr lvl="4"/>
            <a:r>
              <a:rPr lang="en-US" altLang="de-DE"/>
              <a:t>Fifth level</a:t>
            </a:r>
          </a:p>
        </p:txBody>
      </p:sp>
      <p:sp>
        <p:nvSpPr>
          <p:cNvPr id="2054" name="Rectangle 6">
            <a:extLst>
              <a:ext uri="{FF2B5EF4-FFF2-40B4-BE49-F238E27FC236}">
                <a16:creationId xmlns:a16="http://schemas.microsoft.com/office/drawing/2014/main" id="{ABA85D3C-0680-4517-BF51-6CAA49283DCA}"/>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a:extLst>
              <a:ext uri="{FF2B5EF4-FFF2-40B4-BE49-F238E27FC236}">
                <a16:creationId xmlns:a16="http://schemas.microsoft.com/office/drawing/2014/main" id="{3C4026CA-6801-4398-9144-CFB4D6039B1C}"/>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EFAC1439-5F0A-40FA-92AD-90905B2E6BFF}" type="slidenum">
              <a:rPr lang="en-US" altLang="de-DE"/>
              <a:pPr/>
              <a:t>‹#›</a:t>
            </a:fld>
            <a:endParaRPr lang="en-US" altLang="de-DE"/>
          </a:p>
        </p:txBody>
      </p:sp>
      <p:sp>
        <p:nvSpPr>
          <p:cNvPr id="2056" name="Rectangle 8">
            <a:extLst>
              <a:ext uri="{FF2B5EF4-FFF2-40B4-BE49-F238E27FC236}">
                <a16:creationId xmlns:a16="http://schemas.microsoft.com/office/drawing/2014/main" id="{73AE787B-5716-4FC8-B617-0188CF4201A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a:extLst>
              <a:ext uri="{FF2B5EF4-FFF2-40B4-BE49-F238E27FC236}">
                <a16:creationId xmlns:a16="http://schemas.microsoft.com/office/drawing/2014/main" id="{191E9835-244A-4944-ACBC-BEEC2AE751D3}"/>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4B324725-2D11-4B74-B85E-AA7940F1721A}"/>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3453FD-CB32-4F2F-94A1-7F07E6B23385}"/>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endParaRPr lang="en-US"/>
          </a:p>
        </p:txBody>
      </p:sp>
      <p:sp>
        <p:nvSpPr>
          <p:cNvPr id="3" name="Untertitel 2">
            <a:extLst>
              <a:ext uri="{FF2B5EF4-FFF2-40B4-BE49-F238E27FC236}">
                <a16:creationId xmlns:a16="http://schemas.microsoft.com/office/drawing/2014/main" id="{55A16AB2-97C3-4B6E-8640-EF1585687803}"/>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a:p>
        </p:txBody>
      </p:sp>
      <p:sp>
        <p:nvSpPr>
          <p:cNvPr id="4" name="Datumsplatzhalter 3">
            <a:extLst>
              <a:ext uri="{FF2B5EF4-FFF2-40B4-BE49-F238E27FC236}">
                <a16:creationId xmlns:a16="http://schemas.microsoft.com/office/drawing/2014/main" id="{BF0C954A-02BC-494B-93BE-45EA15E26F6E}"/>
              </a:ext>
            </a:extLst>
          </p:cNvPr>
          <p:cNvSpPr>
            <a:spLocks noGrp="1"/>
          </p:cNvSpPr>
          <p:nvPr>
            <p:ph type="dt" sz="half" idx="10"/>
          </p:nvPr>
        </p:nvSpPr>
        <p:spPr/>
        <p:txBody>
          <a:bodyPr/>
          <a:lstStyle>
            <a:lvl1pPr>
              <a:defRPr/>
            </a:lvl1pPr>
          </a:lstStyle>
          <a:p>
            <a:r>
              <a:rPr lang="en-US" altLang="de-DE"/>
              <a:t>July 2025</a:t>
            </a:r>
          </a:p>
        </p:txBody>
      </p:sp>
      <p:sp>
        <p:nvSpPr>
          <p:cNvPr id="5" name="Fußzeilenplatzhalter 4">
            <a:extLst>
              <a:ext uri="{FF2B5EF4-FFF2-40B4-BE49-F238E27FC236}">
                <a16:creationId xmlns:a16="http://schemas.microsoft.com/office/drawing/2014/main" id="{C641A79F-4D1D-4BF7-BBF7-89691E7A1574}"/>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A255B72E-61E0-4636-A128-FC61A6EADD0C}"/>
              </a:ext>
            </a:extLst>
          </p:cNvPr>
          <p:cNvSpPr>
            <a:spLocks noGrp="1"/>
          </p:cNvSpPr>
          <p:nvPr>
            <p:ph type="sldNum" sz="quarter" idx="12"/>
          </p:nvPr>
        </p:nvSpPr>
        <p:spPr/>
        <p:txBody>
          <a:bodyPr/>
          <a:lstStyle>
            <a:lvl1pPr>
              <a:defRPr/>
            </a:lvl1pPr>
          </a:lstStyle>
          <a:p>
            <a:r>
              <a:rPr lang="en-US" altLang="de-DE"/>
              <a:t>Slide </a:t>
            </a:r>
            <a:fld id="{C459935B-82CD-4ACC-9993-E5D0D185498E}" type="slidenum">
              <a:rPr lang="en-US" altLang="de-DE"/>
              <a:pPr/>
              <a:t>‹#›</a:t>
            </a:fld>
            <a:endParaRPr lang="en-US" altLang="de-DE"/>
          </a:p>
        </p:txBody>
      </p:sp>
    </p:spTree>
    <p:extLst>
      <p:ext uri="{BB962C8B-B14F-4D97-AF65-F5344CB8AC3E}">
        <p14:creationId xmlns:p14="http://schemas.microsoft.com/office/powerpoint/2010/main" val="2587856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3B0228-7903-46E1-A743-8588BD08F582}"/>
              </a:ext>
            </a:extLst>
          </p:cNvPr>
          <p:cNvSpPr>
            <a:spLocks noGrp="1"/>
          </p:cNvSpPr>
          <p:nvPr>
            <p:ph type="title"/>
          </p:nvPr>
        </p:nvSpPr>
        <p:spPr/>
        <p:txBody>
          <a:bodyPr/>
          <a:lstStyle/>
          <a:p>
            <a:r>
              <a:rPr lang="de-DE"/>
              <a:t>Mastertitelformat bearbeiten</a:t>
            </a:r>
            <a:endParaRPr lang="en-US"/>
          </a:p>
        </p:txBody>
      </p:sp>
      <p:sp>
        <p:nvSpPr>
          <p:cNvPr id="3" name="Vertikaler Textplatzhalter 2">
            <a:extLst>
              <a:ext uri="{FF2B5EF4-FFF2-40B4-BE49-F238E27FC236}">
                <a16:creationId xmlns:a16="http://schemas.microsoft.com/office/drawing/2014/main" id="{91842B4E-9B6D-4EDF-9ADC-A6F7FAF9CB4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C5E1191C-19CC-45A2-AC12-37CD88E6CCB7}"/>
              </a:ext>
            </a:extLst>
          </p:cNvPr>
          <p:cNvSpPr>
            <a:spLocks noGrp="1"/>
          </p:cNvSpPr>
          <p:nvPr>
            <p:ph type="dt" sz="half" idx="10"/>
          </p:nvPr>
        </p:nvSpPr>
        <p:spPr/>
        <p:txBody>
          <a:bodyPr/>
          <a:lstStyle>
            <a:lvl1pPr>
              <a:defRPr/>
            </a:lvl1pPr>
          </a:lstStyle>
          <a:p>
            <a:r>
              <a:rPr lang="en-US" altLang="de-DE"/>
              <a:t>July 2025</a:t>
            </a:r>
          </a:p>
        </p:txBody>
      </p:sp>
      <p:sp>
        <p:nvSpPr>
          <p:cNvPr id="5" name="Fußzeilenplatzhalter 4">
            <a:extLst>
              <a:ext uri="{FF2B5EF4-FFF2-40B4-BE49-F238E27FC236}">
                <a16:creationId xmlns:a16="http://schemas.microsoft.com/office/drawing/2014/main" id="{6DE9C703-8C92-4A94-AD61-8D0DC2470758}"/>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0D3E2D85-51A0-4331-A3F2-BD4D8A775671}"/>
              </a:ext>
            </a:extLst>
          </p:cNvPr>
          <p:cNvSpPr>
            <a:spLocks noGrp="1"/>
          </p:cNvSpPr>
          <p:nvPr>
            <p:ph type="sldNum" sz="quarter" idx="12"/>
          </p:nvPr>
        </p:nvSpPr>
        <p:spPr/>
        <p:txBody>
          <a:bodyPr/>
          <a:lstStyle>
            <a:lvl1pPr>
              <a:defRPr/>
            </a:lvl1pPr>
          </a:lstStyle>
          <a:p>
            <a:r>
              <a:rPr lang="en-US" altLang="de-DE"/>
              <a:t>Slide </a:t>
            </a:r>
            <a:fld id="{490A874B-51B8-40F1-8355-DC73D4920AF4}" type="slidenum">
              <a:rPr lang="en-US" altLang="de-DE"/>
              <a:pPr/>
              <a:t>‹#›</a:t>
            </a:fld>
            <a:endParaRPr lang="en-US" altLang="de-DE"/>
          </a:p>
        </p:txBody>
      </p:sp>
    </p:spTree>
    <p:extLst>
      <p:ext uri="{BB962C8B-B14F-4D97-AF65-F5344CB8AC3E}">
        <p14:creationId xmlns:p14="http://schemas.microsoft.com/office/powerpoint/2010/main" val="2914295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6BBE6A7-3A46-43F4-A67A-A95DDBAD9BEB}"/>
              </a:ext>
            </a:extLst>
          </p:cNvPr>
          <p:cNvSpPr>
            <a:spLocks noGrp="1"/>
          </p:cNvSpPr>
          <p:nvPr>
            <p:ph type="title" orient="vert"/>
          </p:nvPr>
        </p:nvSpPr>
        <p:spPr>
          <a:xfrm>
            <a:off x="6515100" y="685800"/>
            <a:ext cx="1943100" cy="5410200"/>
          </a:xfrm>
        </p:spPr>
        <p:txBody>
          <a:bodyPr vert="eaVert"/>
          <a:lstStyle/>
          <a:p>
            <a:r>
              <a:rPr lang="de-DE"/>
              <a:t>Mastertitelformat bearbeiten</a:t>
            </a:r>
            <a:endParaRPr lang="en-US"/>
          </a:p>
        </p:txBody>
      </p:sp>
      <p:sp>
        <p:nvSpPr>
          <p:cNvPr id="3" name="Vertikaler Textplatzhalter 2">
            <a:extLst>
              <a:ext uri="{FF2B5EF4-FFF2-40B4-BE49-F238E27FC236}">
                <a16:creationId xmlns:a16="http://schemas.microsoft.com/office/drawing/2014/main" id="{B2510D17-EEB6-4379-A9C4-D5B1CFCBA0DD}"/>
              </a:ext>
            </a:extLst>
          </p:cNvPr>
          <p:cNvSpPr>
            <a:spLocks noGrp="1"/>
          </p:cNvSpPr>
          <p:nvPr>
            <p:ph type="body" orient="vert" idx="1"/>
          </p:nvPr>
        </p:nvSpPr>
        <p:spPr>
          <a:xfrm>
            <a:off x="685800" y="685800"/>
            <a:ext cx="5676900" cy="54102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F526D668-8E72-4DC8-8E2C-0B7431A997A4}"/>
              </a:ext>
            </a:extLst>
          </p:cNvPr>
          <p:cNvSpPr>
            <a:spLocks noGrp="1"/>
          </p:cNvSpPr>
          <p:nvPr>
            <p:ph type="dt" sz="half" idx="10"/>
          </p:nvPr>
        </p:nvSpPr>
        <p:spPr/>
        <p:txBody>
          <a:bodyPr/>
          <a:lstStyle>
            <a:lvl1pPr>
              <a:defRPr/>
            </a:lvl1pPr>
          </a:lstStyle>
          <a:p>
            <a:r>
              <a:rPr lang="en-US" altLang="de-DE"/>
              <a:t>July 2025</a:t>
            </a:r>
          </a:p>
        </p:txBody>
      </p:sp>
      <p:sp>
        <p:nvSpPr>
          <p:cNvPr id="5" name="Fußzeilenplatzhalter 4">
            <a:extLst>
              <a:ext uri="{FF2B5EF4-FFF2-40B4-BE49-F238E27FC236}">
                <a16:creationId xmlns:a16="http://schemas.microsoft.com/office/drawing/2014/main" id="{1631B828-12E5-4E2E-A32C-69BB7A797E9F}"/>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FCA6FAAF-6FA2-4027-9B24-EC5F7D113DDA}"/>
              </a:ext>
            </a:extLst>
          </p:cNvPr>
          <p:cNvSpPr>
            <a:spLocks noGrp="1"/>
          </p:cNvSpPr>
          <p:nvPr>
            <p:ph type="sldNum" sz="quarter" idx="12"/>
          </p:nvPr>
        </p:nvSpPr>
        <p:spPr/>
        <p:txBody>
          <a:bodyPr/>
          <a:lstStyle>
            <a:lvl1pPr>
              <a:defRPr/>
            </a:lvl1pPr>
          </a:lstStyle>
          <a:p>
            <a:r>
              <a:rPr lang="en-US" altLang="de-DE"/>
              <a:t>Slide </a:t>
            </a:r>
            <a:fld id="{6BFA0EB7-C723-4DCA-AD01-EB8FD5F8085F}" type="slidenum">
              <a:rPr lang="en-US" altLang="de-DE"/>
              <a:pPr/>
              <a:t>‹#›</a:t>
            </a:fld>
            <a:endParaRPr lang="en-US" altLang="de-DE"/>
          </a:p>
        </p:txBody>
      </p:sp>
    </p:spTree>
    <p:extLst>
      <p:ext uri="{BB962C8B-B14F-4D97-AF65-F5344CB8AC3E}">
        <p14:creationId xmlns:p14="http://schemas.microsoft.com/office/powerpoint/2010/main" val="2375804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168C8-B2C0-4D12-8FA4-8F899EAA813A}"/>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2EB566DF-E8CE-47AF-AECE-F5899A0184E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C04E171A-F325-4EFC-B160-7FB930671BA1}"/>
              </a:ext>
            </a:extLst>
          </p:cNvPr>
          <p:cNvSpPr>
            <a:spLocks noGrp="1"/>
          </p:cNvSpPr>
          <p:nvPr>
            <p:ph type="dt" sz="half" idx="10"/>
          </p:nvPr>
        </p:nvSpPr>
        <p:spPr/>
        <p:txBody>
          <a:bodyPr/>
          <a:lstStyle>
            <a:lvl1pPr>
              <a:defRPr/>
            </a:lvl1pPr>
          </a:lstStyle>
          <a:p>
            <a:r>
              <a:rPr lang="en-US" altLang="de-DE"/>
              <a:t>July 2025</a:t>
            </a:r>
          </a:p>
        </p:txBody>
      </p:sp>
      <p:sp>
        <p:nvSpPr>
          <p:cNvPr id="5" name="Fußzeilenplatzhalter 4">
            <a:extLst>
              <a:ext uri="{FF2B5EF4-FFF2-40B4-BE49-F238E27FC236}">
                <a16:creationId xmlns:a16="http://schemas.microsoft.com/office/drawing/2014/main" id="{811849A5-CE34-4B74-B2D9-C89E1D5A88FB}"/>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87CF0EF1-F19B-4AFD-AEF3-6693D309E41D}"/>
              </a:ext>
            </a:extLst>
          </p:cNvPr>
          <p:cNvSpPr>
            <a:spLocks noGrp="1"/>
          </p:cNvSpPr>
          <p:nvPr>
            <p:ph type="sldNum" sz="quarter" idx="12"/>
          </p:nvPr>
        </p:nvSpPr>
        <p:spPr/>
        <p:txBody>
          <a:bodyPr/>
          <a:lstStyle>
            <a:lvl1pPr>
              <a:defRPr/>
            </a:lvl1pPr>
          </a:lstStyle>
          <a:p>
            <a:r>
              <a:rPr lang="en-US" altLang="de-DE"/>
              <a:t>Slide </a:t>
            </a:r>
            <a:fld id="{56DBDE89-508C-461A-844E-8FFD18D88103}" type="slidenum">
              <a:rPr lang="en-US" altLang="de-DE"/>
              <a:pPr/>
              <a:t>‹#›</a:t>
            </a:fld>
            <a:endParaRPr lang="en-US" altLang="de-DE"/>
          </a:p>
        </p:txBody>
      </p:sp>
    </p:spTree>
    <p:extLst>
      <p:ext uri="{BB962C8B-B14F-4D97-AF65-F5344CB8AC3E}">
        <p14:creationId xmlns:p14="http://schemas.microsoft.com/office/powerpoint/2010/main" val="2701212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26E16F-0042-48F8-942A-D792B323304F}"/>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endParaRPr lang="en-US"/>
          </a:p>
        </p:txBody>
      </p:sp>
      <p:sp>
        <p:nvSpPr>
          <p:cNvPr id="3" name="Textplatzhalter 2">
            <a:extLst>
              <a:ext uri="{FF2B5EF4-FFF2-40B4-BE49-F238E27FC236}">
                <a16:creationId xmlns:a16="http://schemas.microsoft.com/office/drawing/2014/main" id="{6139D6C7-98D5-49F4-81F7-C2DD92DF980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7749D691-4B7F-441C-8F39-E19FCA018E9E}"/>
              </a:ext>
            </a:extLst>
          </p:cNvPr>
          <p:cNvSpPr>
            <a:spLocks noGrp="1"/>
          </p:cNvSpPr>
          <p:nvPr>
            <p:ph type="dt" sz="half" idx="10"/>
          </p:nvPr>
        </p:nvSpPr>
        <p:spPr/>
        <p:txBody>
          <a:bodyPr/>
          <a:lstStyle>
            <a:lvl1pPr>
              <a:defRPr/>
            </a:lvl1pPr>
          </a:lstStyle>
          <a:p>
            <a:r>
              <a:rPr lang="en-US" altLang="de-DE"/>
              <a:t>July 2025</a:t>
            </a:r>
          </a:p>
        </p:txBody>
      </p:sp>
      <p:sp>
        <p:nvSpPr>
          <p:cNvPr id="5" name="Fußzeilenplatzhalter 4">
            <a:extLst>
              <a:ext uri="{FF2B5EF4-FFF2-40B4-BE49-F238E27FC236}">
                <a16:creationId xmlns:a16="http://schemas.microsoft.com/office/drawing/2014/main" id="{89E0CE6E-1EDD-4E7B-AB66-B849F9E6C94B}"/>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6A103278-0FA1-41F8-B6A5-D606D4294236}"/>
              </a:ext>
            </a:extLst>
          </p:cNvPr>
          <p:cNvSpPr>
            <a:spLocks noGrp="1"/>
          </p:cNvSpPr>
          <p:nvPr>
            <p:ph type="sldNum" sz="quarter" idx="12"/>
          </p:nvPr>
        </p:nvSpPr>
        <p:spPr/>
        <p:txBody>
          <a:bodyPr/>
          <a:lstStyle>
            <a:lvl1pPr>
              <a:defRPr/>
            </a:lvl1pPr>
          </a:lstStyle>
          <a:p>
            <a:r>
              <a:rPr lang="en-US" altLang="de-DE"/>
              <a:t>Slide </a:t>
            </a:r>
            <a:fld id="{7BD3C9A2-33B4-42AB-894A-08CBD1327E13}" type="slidenum">
              <a:rPr lang="en-US" altLang="de-DE"/>
              <a:pPr/>
              <a:t>‹#›</a:t>
            </a:fld>
            <a:endParaRPr lang="en-US" altLang="de-DE"/>
          </a:p>
        </p:txBody>
      </p:sp>
    </p:spTree>
    <p:extLst>
      <p:ext uri="{BB962C8B-B14F-4D97-AF65-F5344CB8AC3E}">
        <p14:creationId xmlns:p14="http://schemas.microsoft.com/office/powerpoint/2010/main" val="360884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29ABF5-9CD2-470F-9385-D5E497B475D2}"/>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23E5430E-12AB-4989-B346-F3A7BBC3CA5A}"/>
              </a:ext>
            </a:extLst>
          </p:cNvPr>
          <p:cNvSpPr>
            <a:spLocks noGrp="1"/>
          </p:cNvSpPr>
          <p:nvPr>
            <p:ph sz="half" idx="1"/>
          </p:nvPr>
        </p:nvSpPr>
        <p:spPr>
          <a:xfrm>
            <a:off x="6858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a:extLst>
              <a:ext uri="{FF2B5EF4-FFF2-40B4-BE49-F238E27FC236}">
                <a16:creationId xmlns:a16="http://schemas.microsoft.com/office/drawing/2014/main" id="{B98778DF-C841-4CE9-889D-654FFB880313}"/>
              </a:ext>
            </a:extLst>
          </p:cNvPr>
          <p:cNvSpPr>
            <a:spLocks noGrp="1"/>
          </p:cNvSpPr>
          <p:nvPr>
            <p:ph sz="half" idx="2"/>
          </p:nvPr>
        </p:nvSpPr>
        <p:spPr>
          <a:xfrm>
            <a:off x="46482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umsplatzhalter 4">
            <a:extLst>
              <a:ext uri="{FF2B5EF4-FFF2-40B4-BE49-F238E27FC236}">
                <a16:creationId xmlns:a16="http://schemas.microsoft.com/office/drawing/2014/main" id="{35326D8A-5263-4CAB-8113-668EC626E8C8}"/>
              </a:ext>
            </a:extLst>
          </p:cNvPr>
          <p:cNvSpPr>
            <a:spLocks noGrp="1"/>
          </p:cNvSpPr>
          <p:nvPr>
            <p:ph type="dt" sz="half" idx="10"/>
          </p:nvPr>
        </p:nvSpPr>
        <p:spPr/>
        <p:txBody>
          <a:bodyPr/>
          <a:lstStyle>
            <a:lvl1pPr>
              <a:defRPr/>
            </a:lvl1pPr>
          </a:lstStyle>
          <a:p>
            <a:r>
              <a:rPr lang="en-US" altLang="de-DE"/>
              <a:t>July 2025</a:t>
            </a:r>
          </a:p>
        </p:txBody>
      </p:sp>
      <p:sp>
        <p:nvSpPr>
          <p:cNvPr id="6" name="Fußzeilenplatzhalter 5">
            <a:extLst>
              <a:ext uri="{FF2B5EF4-FFF2-40B4-BE49-F238E27FC236}">
                <a16:creationId xmlns:a16="http://schemas.microsoft.com/office/drawing/2014/main" id="{DF9931F9-711E-4F97-A0A4-E4C5FBDC202B}"/>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7" name="Foliennummernplatzhalter 6">
            <a:extLst>
              <a:ext uri="{FF2B5EF4-FFF2-40B4-BE49-F238E27FC236}">
                <a16:creationId xmlns:a16="http://schemas.microsoft.com/office/drawing/2014/main" id="{4985DE15-BA04-4534-894D-4370EFA8CBD3}"/>
              </a:ext>
            </a:extLst>
          </p:cNvPr>
          <p:cNvSpPr>
            <a:spLocks noGrp="1"/>
          </p:cNvSpPr>
          <p:nvPr>
            <p:ph type="sldNum" sz="quarter" idx="12"/>
          </p:nvPr>
        </p:nvSpPr>
        <p:spPr/>
        <p:txBody>
          <a:bodyPr/>
          <a:lstStyle>
            <a:lvl1pPr>
              <a:defRPr/>
            </a:lvl1pPr>
          </a:lstStyle>
          <a:p>
            <a:r>
              <a:rPr lang="en-US" altLang="de-DE"/>
              <a:t>Slide </a:t>
            </a:r>
            <a:fld id="{9BB4A1A4-84CA-46EF-8F52-8201C28AC7DD}" type="slidenum">
              <a:rPr lang="en-US" altLang="de-DE"/>
              <a:pPr/>
              <a:t>‹#›</a:t>
            </a:fld>
            <a:endParaRPr lang="en-US" altLang="de-DE"/>
          </a:p>
        </p:txBody>
      </p:sp>
    </p:spTree>
    <p:extLst>
      <p:ext uri="{BB962C8B-B14F-4D97-AF65-F5344CB8AC3E}">
        <p14:creationId xmlns:p14="http://schemas.microsoft.com/office/powerpoint/2010/main" val="1315072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362ABA-4E65-4768-BA57-8905635FB4F5}"/>
              </a:ext>
            </a:extLst>
          </p:cNvPr>
          <p:cNvSpPr>
            <a:spLocks noGrp="1"/>
          </p:cNvSpPr>
          <p:nvPr>
            <p:ph type="title"/>
          </p:nvPr>
        </p:nvSpPr>
        <p:spPr>
          <a:xfrm>
            <a:off x="630238" y="365125"/>
            <a:ext cx="7886700" cy="1325563"/>
          </a:xfrm>
        </p:spPr>
        <p:txBody>
          <a:bodyPr/>
          <a:lstStyle/>
          <a:p>
            <a:r>
              <a:rPr lang="de-DE"/>
              <a:t>Mastertitelformat bearbeiten</a:t>
            </a:r>
            <a:endParaRPr lang="en-US"/>
          </a:p>
        </p:txBody>
      </p:sp>
      <p:sp>
        <p:nvSpPr>
          <p:cNvPr id="3" name="Textplatzhalter 2">
            <a:extLst>
              <a:ext uri="{FF2B5EF4-FFF2-40B4-BE49-F238E27FC236}">
                <a16:creationId xmlns:a16="http://schemas.microsoft.com/office/drawing/2014/main" id="{15C1DFE4-B199-41C4-9F06-5E2B1883DC5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8F11716D-AECF-4086-97E3-F9905611D1C4}"/>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a:extLst>
              <a:ext uri="{FF2B5EF4-FFF2-40B4-BE49-F238E27FC236}">
                <a16:creationId xmlns:a16="http://schemas.microsoft.com/office/drawing/2014/main" id="{CC87E5D6-F75E-465E-9E2F-5A3DC73D660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6441A3F9-8BA1-4565-A5AB-3578DB2FA630}"/>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umsplatzhalter 6">
            <a:extLst>
              <a:ext uri="{FF2B5EF4-FFF2-40B4-BE49-F238E27FC236}">
                <a16:creationId xmlns:a16="http://schemas.microsoft.com/office/drawing/2014/main" id="{DE27DFBF-11F6-4B75-9889-FC3137B98762}"/>
              </a:ext>
            </a:extLst>
          </p:cNvPr>
          <p:cNvSpPr>
            <a:spLocks noGrp="1"/>
          </p:cNvSpPr>
          <p:nvPr>
            <p:ph type="dt" sz="half" idx="10"/>
          </p:nvPr>
        </p:nvSpPr>
        <p:spPr/>
        <p:txBody>
          <a:bodyPr/>
          <a:lstStyle>
            <a:lvl1pPr>
              <a:defRPr/>
            </a:lvl1pPr>
          </a:lstStyle>
          <a:p>
            <a:r>
              <a:rPr lang="en-US" altLang="de-DE"/>
              <a:t>July 2025</a:t>
            </a:r>
          </a:p>
        </p:txBody>
      </p:sp>
      <p:sp>
        <p:nvSpPr>
          <p:cNvPr id="8" name="Fußzeilenplatzhalter 7">
            <a:extLst>
              <a:ext uri="{FF2B5EF4-FFF2-40B4-BE49-F238E27FC236}">
                <a16:creationId xmlns:a16="http://schemas.microsoft.com/office/drawing/2014/main" id="{08925D31-007B-401C-A0A9-3BCC0E66BD10}"/>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9" name="Foliennummernplatzhalter 8">
            <a:extLst>
              <a:ext uri="{FF2B5EF4-FFF2-40B4-BE49-F238E27FC236}">
                <a16:creationId xmlns:a16="http://schemas.microsoft.com/office/drawing/2014/main" id="{FCE3A7F5-9430-4B03-9FC7-A4C5AA1F0F36}"/>
              </a:ext>
            </a:extLst>
          </p:cNvPr>
          <p:cNvSpPr>
            <a:spLocks noGrp="1"/>
          </p:cNvSpPr>
          <p:nvPr>
            <p:ph type="sldNum" sz="quarter" idx="12"/>
          </p:nvPr>
        </p:nvSpPr>
        <p:spPr/>
        <p:txBody>
          <a:bodyPr/>
          <a:lstStyle>
            <a:lvl1pPr>
              <a:defRPr/>
            </a:lvl1pPr>
          </a:lstStyle>
          <a:p>
            <a:r>
              <a:rPr lang="en-US" altLang="de-DE"/>
              <a:t>Slide </a:t>
            </a:r>
            <a:fld id="{E7B5F640-FF15-4238-9C92-0DADD45823DB}" type="slidenum">
              <a:rPr lang="en-US" altLang="de-DE"/>
              <a:pPr/>
              <a:t>‹#›</a:t>
            </a:fld>
            <a:endParaRPr lang="en-US" altLang="de-DE"/>
          </a:p>
        </p:txBody>
      </p:sp>
    </p:spTree>
    <p:extLst>
      <p:ext uri="{BB962C8B-B14F-4D97-AF65-F5344CB8AC3E}">
        <p14:creationId xmlns:p14="http://schemas.microsoft.com/office/powerpoint/2010/main" val="3250651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16FBC9-ED5F-4D85-B564-ACE404AEA018}"/>
              </a:ext>
            </a:extLst>
          </p:cNvPr>
          <p:cNvSpPr>
            <a:spLocks noGrp="1"/>
          </p:cNvSpPr>
          <p:nvPr>
            <p:ph type="title"/>
          </p:nvPr>
        </p:nvSpPr>
        <p:spPr/>
        <p:txBody>
          <a:bodyPr/>
          <a:lstStyle/>
          <a:p>
            <a:r>
              <a:rPr lang="de-DE"/>
              <a:t>Mastertitelformat bearbeiten</a:t>
            </a:r>
            <a:endParaRPr lang="en-US"/>
          </a:p>
        </p:txBody>
      </p:sp>
      <p:sp>
        <p:nvSpPr>
          <p:cNvPr id="3" name="Datumsplatzhalter 2">
            <a:extLst>
              <a:ext uri="{FF2B5EF4-FFF2-40B4-BE49-F238E27FC236}">
                <a16:creationId xmlns:a16="http://schemas.microsoft.com/office/drawing/2014/main" id="{A50D5682-6304-4F70-B4FA-DF40D9E08267}"/>
              </a:ext>
            </a:extLst>
          </p:cNvPr>
          <p:cNvSpPr>
            <a:spLocks noGrp="1"/>
          </p:cNvSpPr>
          <p:nvPr>
            <p:ph type="dt" sz="half" idx="10"/>
          </p:nvPr>
        </p:nvSpPr>
        <p:spPr/>
        <p:txBody>
          <a:bodyPr/>
          <a:lstStyle>
            <a:lvl1pPr>
              <a:defRPr/>
            </a:lvl1pPr>
          </a:lstStyle>
          <a:p>
            <a:r>
              <a:rPr lang="en-US" altLang="de-DE"/>
              <a:t>July 2025</a:t>
            </a:r>
          </a:p>
        </p:txBody>
      </p:sp>
      <p:sp>
        <p:nvSpPr>
          <p:cNvPr id="4" name="Fußzeilenplatzhalter 3">
            <a:extLst>
              <a:ext uri="{FF2B5EF4-FFF2-40B4-BE49-F238E27FC236}">
                <a16:creationId xmlns:a16="http://schemas.microsoft.com/office/drawing/2014/main" id="{356BBE32-0C53-41F1-8B53-7792A27A6789}"/>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5" name="Foliennummernplatzhalter 4">
            <a:extLst>
              <a:ext uri="{FF2B5EF4-FFF2-40B4-BE49-F238E27FC236}">
                <a16:creationId xmlns:a16="http://schemas.microsoft.com/office/drawing/2014/main" id="{8048B1CC-7EE1-4034-9A09-1FC6193F9482}"/>
              </a:ext>
            </a:extLst>
          </p:cNvPr>
          <p:cNvSpPr>
            <a:spLocks noGrp="1"/>
          </p:cNvSpPr>
          <p:nvPr>
            <p:ph type="sldNum" sz="quarter" idx="12"/>
          </p:nvPr>
        </p:nvSpPr>
        <p:spPr/>
        <p:txBody>
          <a:bodyPr/>
          <a:lstStyle>
            <a:lvl1pPr>
              <a:defRPr/>
            </a:lvl1pPr>
          </a:lstStyle>
          <a:p>
            <a:r>
              <a:rPr lang="en-US" altLang="de-DE"/>
              <a:t>Slide </a:t>
            </a:r>
            <a:fld id="{5AC6C7C1-9F76-482F-88DE-8E7C3864770D}" type="slidenum">
              <a:rPr lang="en-US" altLang="de-DE"/>
              <a:pPr/>
              <a:t>‹#›</a:t>
            </a:fld>
            <a:endParaRPr lang="en-US" altLang="de-DE"/>
          </a:p>
        </p:txBody>
      </p:sp>
    </p:spTree>
    <p:extLst>
      <p:ext uri="{BB962C8B-B14F-4D97-AF65-F5344CB8AC3E}">
        <p14:creationId xmlns:p14="http://schemas.microsoft.com/office/powerpoint/2010/main" val="2592177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77EA7F9-0CAC-46C3-862E-C7C8768715B3}"/>
              </a:ext>
            </a:extLst>
          </p:cNvPr>
          <p:cNvSpPr>
            <a:spLocks noGrp="1"/>
          </p:cNvSpPr>
          <p:nvPr>
            <p:ph type="dt" sz="half" idx="10"/>
          </p:nvPr>
        </p:nvSpPr>
        <p:spPr/>
        <p:txBody>
          <a:bodyPr/>
          <a:lstStyle>
            <a:lvl1pPr>
              <a:defRPr/>
            </a:lvl1pPr>
          </a:lstStyle>
          <a:p>
            <a:r>
              <a:rPr lang="en-US" altLang="de-DE"/>
              <a:t>July 2025</a:t>
            </a:r>
          </a:p>
        </p:txBody>
      </p:sp>
      <p:sp>
        <p:nvSpPr>
          <p:cNvPr id="3" name="Fußzeilenplatzhalter 2">
            <a:extLst>
              <a:ext uri="{FF2B5EF4-FFF2-40B4-BE49-F238E27FC236}">
                <a16:creationId xmlns:a16="http://schemas.microsoft.com/office/drawing/2014/main" id="{CDC6DF76-51C4-4840-83FE-72789C6FBF6C}"/>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4" name="Foliennummernplatzhalter 3">
            <a:extLst>
              <a:ext uri="{FF2B5EF4-FFF2-40B4-BE49-F238E27FC236}">
                <a16:creationId xmlns:a16="http://schemas.microsoft.com/office/drawing/2014/main" id="{40ED9879-291B-497E-BB37-018427793ABE}"/>
              </a:ext>
            </a:extLst>
          </p:cNvPr>
          <p:cNvSpPr>
            <a:spLocks noGrp="1"/>
          </p:cNvSpPr>
          <p:nvPr>
            <p:ph type="sldNum" sz="quarter" idx="12"/>
          </p:nvPr>
        </p:nvSpPr>
        <p:spPr/>
        <p:txBody>
          <a:bodyPr/>
          <a:lstStyle>
            <a:lvl1pPr>
              <a:defRPr/>
            </a:lvl1pPr>
          </a:lstStyle>
          <a:p>
            <a:r>
              <a:rPr lang="en-US" altLang="de-DE"/>
              <a:t>Slide </a:t>
            </a:r>
            <a:fld id="{0DBE3F7D-7EF1-4E68-AA7A-9D390247B9AF}" type="slidenum">
              <a:rPr lang="en-US" altLang="de-DE"/>
              <a:pPr/>
              <a:t>‹#›</a:t>
            </a:fld>
            <a:endParaRPr lang="en-US" altLang="de-DE"/>
          </a:p>
        </p:txBody>
      </p:sp>
    </p:spTree>
    <p:extLst>
      <p:ext uri="{BB962C8B-B14F-4D97-AF65-F5344CB8AC3E}">
        <p14:creationId xmlns:p14="http://schemas.microsoft.com/office/powerpoint/2010/main" val="1332625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8AF3DB-AF71-4348-A718-27D0620E9A90}"/>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Inhaltsplatzhalter 2">
            <a:extLst>
              <a:ext uri="{FF2B5EF4-FFF2-40B4-BE49-F238E27FC236}">
                <a16:creationId xmlns:a16="http://schemas.microsoft.com/office/drawing/2014/main" id="{2830BEBB-CB4F-4B2B-8D87-7BF6109C82B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a:extLst>
              <a:ext uri="{FF2B5EF4-FFF2-40B4-BE49-F238E27FC236}">
                <a16:creationId xmlns:a16="http://schemas.microsoft.com/office/drawing/2014/main" id="{4053A610-B97F-4449-8DF5-2C5C25EDA66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648789E-A30E-419F-87F5-E1803F958F35}"/>
              </a:ext>
            </a:extLst>
          </p:cNvPr>
          <p:cNvSpPr>
            <a:spLocks noGrp="1"/>
          </p:cNvSpPr>
          <p:nvPr>
            <p:ph type="dt" sz="half" idx="10"/>
          </p:nvPr>
        </p:nvSpPr>
        <p:spPr/>
        <p:txBody>
          <a:bodyPr/>
          <a:lstStyle>
            <a:lvl1pPr>
              <a:defRPr/>
            </a:lvl1pPr>
          </a:lstStyle>
          <a:p>
            <a:r>
              <a:rPr lang="en-US" altLang="de-DE"/>
              <a:t>July 2025</a:t>
            </a:r>
          </a:p>
        </p:txBody>
      </p:sp>
      <p:sp>
        <p:nvSpPr>
          <p:cNvPr id="6" name="Fußzeilenplatzhalter 5">
            <a:extLst>
              <a:ext uri="{FF2B5EF4-FFF2-40B4-BE49-F238E27FC236}">
                <a16:creationId xmlns:a16="http://schemas.microsoft.com/office/drawing/2014/main" id="{E36205C0-3215-4597-A519-045F8111BEA1}"/>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7" name="Foliennummernplatzhalter 6">
            <a:extLst>
              <a:ext uri="{FF2B5EF4-FFF2-40B4-BE49-F238E27FC236}">
                <a16:creationId xmlns:a16="http://schemas.microsoft.com/office/drawing/2014/main" id="{E63E579E-D2E6-4E0D-AE15-B99806B2F38D}"/>
              </a:ext>
            </a:extLst>
          </p:cNvPr>
          <p:cNvSpPr>
            <a:spLocks noGrp="1"/>
          </p:cNvSpPr>
          <p:nvPr>
            <p:ph type="sldNum" sz="quarter" idx="12"/>
          </p:nvPr>
        </p:nvSpPr>
        <p:spPr/>
        <p:txBody>
          <a:bodyPr/>
          <a:lstStyle>
            <a:lvl1pPr>
              <a:defRPr/>
            </a:lvl1pPr>
          </a:lstStyle>
          <a:p>
            <a:r>
              <a:rPr lang="en-US" altLang="de-DE"/>
              <a:t>Slide </a:t>
            </a:r>
            <a:fld id="{8DA1E6C1-3801-4D91-91EB-44003D78ED83}" type="slidenum">
              <a:rPr lang="en-US" altLang="de-DE"/>
              <a:pPr/>
              <a:t>‹#›</a:t>
            </a:fld>
            <a:endParaRPr lang="en-US" altLang="de-DE"/>
          </a:p>
        </p:txBody>
      </p:sp>
    </p:spTree>
    <p:extLst>
      <p:ext uri="{BB962C8B-B14F-4D97-AF65-F5344CB8AC3E}">
        <p14:creationId xmlns:p14="http://schemas.microsoft.com/office/powerpoint/2010/main" val="2859395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5BB1A7-198C-4E7D-BD15-563D9B7775AF}"/>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Bildplatzhalter 2">
            <a:extLst>
              <a:ext uri="{FF2B5EF4-FFF2-40B4-BE49-F238E27FC236}">
                <a16:creationId xmlns:a16="http://schemas.microsoft.com/office/drawing/2014/main" id="{E44D1C55-3F6E-46EA-8DCD-F6E1E91356A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4" name="Textplatzhalter 3">
            <a:extLst>
              <a:ext uri="{FF2B5EF4-FFF2-40B4-BE49-F238E27FC236}">
                <a16:creationId xmlns:a16="http://schemas.microsoft.com/office/drawing/2014/main" id="{76B07CC3-4162-46DF-9373-21C84FBCDBD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F073388-DCDF-4A09-BCD4-846F1537396D}"/>
              </a:ext>
            </a:extLst>
          </p:cNvPr>
          <p:cNvSpPr>
            <a:spLocks noGrp="1"/>
          </p:cNvSpPr>
          <p:nvPr>
            <p:ph type="dt" sz="half" idx="10"/>
          </p:nvPr>
        </p:nvSpPr>
        <p:spPr/>
        <p:txBody>
          <a:bodyPr/>
          <a:lstStyle>
            <a:lvl1pPr>
              <a:defRPr/>
            </a:lvl1pPr>
          </a:lstStyle>
          <a:p>
            <a:r>
              <a:rPr lang="en-US" altLang="de-DE"/>
              <a:t>July 2025</a:t>
            </a:r>
          </a:p>
        </p:txBody>
      </p:sp>
      <p:sp>
        <p:nvSpPr>
          <p:cNvPr id="6" name="Fußzeilenplatzhalter 5">
            <a:extLst>
              <a:ext uri="{FF2B5EF4-FFF2-40B4-BE49-F238E27FC236}">
                <a16:creationId xmlns:a16="http://schemas.microsoft.com/office/drawing/2014/main" id="{C8FD7F6D-F5A1-4C8A-9DFD-340C650DF839}"/>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7" name="Foliennummernplatzhalter 6">
            <a:extLst>
              <a:ext uri="{FF2B5EF4-FFF2-40B4-BE49-F238E27FC236}">
                <a16:creationId xmlns:a16="http://schemas.microsoft.com/office/drawing/2014/main" id="{BB0DD7E3-372E-4B09-A13E-D0C53408D48D}"/>
              </a:ext>
            </a:extLst>
          </p:cNvPr>
          <p:cNvSpPr>
            <a:spLocks noGrp="1"/>
          </p:cNvSpPr>
          <p:nvPr>
            <p:ph type="sldNum" sz="quarter" idx="12"/>
          </p:nvPr>
        </p:nvSpPr>
        <p:spPr/>
        <p:txBody>
          <a:bodyPr/>
          <a:lstStyle>
            <a:lvl1pPr>
              <a:defRPr/>
            </a:lvl1pPr>
          </a:lstStyle>
          <a:p>
            <a:r>
              <a:rPr lang="en-US" altLang="de-DE"/>
              <a:t>Slide </a:t>
            </a:r>
            <a:fld id="{926AA88D-C8BB-4AB8-80BC-BA1BB60567F2}" type="slidenum">
              <a:rPr lang="en-US" altLang="de-DE"/>
              <a:pPr/>
              <a:t>‹#›</a:t>
            </a:fld>
            <a:endParaRPr lang="en-US" altLang="de-DE"/>
          </a:p>
        </p:txBody>
      </p:sp>
    </p:spTree>
    <p:extLst>
      <p:ext uri="{BB962C8B-B14F-4D97-AF65-F5344CB8AC3E}">
        <p14:creationId xmlns:p14="http://schemas.microsoft.com/office/powerpoint/2010/main" val="1327360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1DFB1AE-E283-4531-BD8A-BE182E91602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a:t>Mastertitelformat bearbeiten</a:t>
            </a:r>
            <a:endParaRPr lang="en-US" altLang="de-DE"/>
          </a:p>
        </p:txBody>
      </p:sp>
      <p:sp>
        <p:nvSpPr>
          <p:cNvPr id="1027" name="Rectangle 3">
            <a:extLst>
              <a:ext uri="{FF2B5EF4-FFF2-40B4-BE49-F238E27FC236}">
                <a16:creationId xmlns:a16="http://schemas.microsoft.com/office/drawing/2014/main" id="{58D6B148-5F0C-4373-A5E2-851044F5899D}"/>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a:t>Mastertextformat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endParaRPr lang="en-US" altLang="de-DE"/>
          </a:p>
        </p:txBody>
      </p:sp>
      <p:sp>
        <p:nvSpPr>
          <p:cNvPr id="1028" name="Rectangle 4">
            <a:extLst>
              <a:ext uri="{FF2B5EF4-FFF2-40B4-BE49-F238E27FC236}">
                <a16:creationId xmlns:a16="http://schemas.microsoft.com/office/drawing/2014/main" id="{6D48DE96-3527-4C3F-A533-B0562C6D6D91}"/>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de-DE"/>
              <a:t>July 2025</a:t>
            </a:r>
          </a:p>
        </p:txBody>
      </p:sp>
      <p:sp>
        <p:nvSpPr>
          <p:cNvPr id="1029" name="Rectangle 5">
            <a:extLst>
              <a:ext uri="{FF2B5EF4-FFF2-40B4-BE49-F238E27FC236}">
                <a16:creationId xmlns:a16="http://schemas.microsoft.com/office/drawing/2014/main" id="{76553C7E-1EF3-401D-8A44-9B11133432BC}"/>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fr-FR" altLang="de-DE"/>
              <a:t>J. Robert, FAU/Fraunhofer IIS</a:t>
            </a:r>
            <a:endParaRPr lang="en-US" altLang="de-DE"/>
          </a:p>
        </p:txBody>
      </p:sp>
      <p:sp>
        <p:nvSpPr>
          <p:cNvPr id="1030" name="Rectangle 6">
            <a:extLst>
              <a:ext uri="{FF2B5EF4-FFF2-40B4-BE49-F238E27FC236}">
                <a16:creationId xmlns:a16="http://schemas.microsoft.com/office/drawing/2014/main" id="{8D64AA02-DBE3-4176-BF2E-3EA4E33BD7AD}"/>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5A92B2C6-D340-4F79-9817-61C40667A273}" type="slidenum">
              <a:rPr lang="en-US" altLang="de-DE"/>
              <a:pPr/>
              <a:t>‹#›</a:t>
            </a:fld>
            <a:endParaRPr lang="en-US" altLang="de-DE"/>
          </a:p>
        </p:txBody>
      </p:sp>
      <p:sp>
        <p:nvSpPr>
          <p:cNvPr id="1031" name="Rectangle 7">
            <a:extLst>
              <a:ext uri="{FF2B5EF4-FFF2-40B4-BE49-F238E27FC236}">
                <a16:creationId xmlns:a16="http://schemas.microsoft.com/office/drawing/2014/main" id="{4D4E707D-83E4-4C08-9C2B-335E27A9A6F4}"/>
              </a:ext>
            </a:extLst>
          </p:cNvPr>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802.15-25-0302-00-04ad</a:t>
            </a:r>
          </a:p>
        </p:txBody>
      </p:sp>
      <p:sp>
        <p:nvSpPr>
          <p:cNvPr id="1032" name="Line 8">
            <a:extLst>
              <a:ext uri="{FF2B5EF4-FFF2-40B4-BE49-F238E27FC236}">
                <a16:creationId xmlns:a16="http://schemas.microsoft.com/office/drawing/2014/main" id="{60502E97-5FAC-4806-95EF-FC8098533DA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F74738B6-12D9-4EAA-93EC-1ECAF56D035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a:extLst>
              <a:ext uri="{FF2B5EF4-FFF2-40B4-BE49-F238E27FC236}">
                <a16:creationId xmlns:a16="http://schemas.microsoft.com/office/drawing/2014/main" id="{1E341C86-7A16-45D8-815C-CFA81289FF4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25/15-25-0259-00-04ad-updated-simulation-results-for-the-ofdm-lr-mode.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a:extLst>
              <a:ext uri="{FF2B5EF4-FFF2-40B4-BE49-F238E27FC236}">
                <a16:creationId xmlns:a16="http://schemas.microsoft.com/office/drawing/2014/main" id="{D9C43E2A-B6DF-41AE-80BC-ED1AE817D4D9}"/>
              </a:ext>
            </a:extLst>
          </p:cNvPr>
          <p:cNvSpPr>
            <a:spLocks noGrp="1"/>
          </p:cNvSpPr>
          <p:nvPr>
            <p:ph type="dt" sz="half" idx="10"/>
          </p:nvPr>
        </p:nvSpPr>
        <p:spPr/>
        <p:txBody>
          <a:bodyPr/>
          <a:lstStyle/>
          <a:p>
            <a:r>
              <a:rPr lang="en-US" altLang="de-DE"/>
              <a:t>July 2025</a:t>
            </a:r>
          </a:p>
        </p:txBody>
      </p:sp>
      <p:sp>
        <p:nvSpPr>
          <p:cNvPr id="5" name="Fußzeilenplatzhalter 2">
            <a:extLst>
              <a:ext uri="{FF2B5EF4-FFF2-40B4-BE49-F238E27FC236}">
                <a16:creationId xmlns:a16="http://schemas.microsoft.com/office/drawing/2014/main" id="{34A211DD-20CC-4230-B783-76849CE7D186}"/>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3">
            <a:extLst>
              <a:ext uri="{FF2B5EF4-FFF2-40B4-BE49-F238E27FC236}">
                <a16:creationId xmlns:a16="http://schemas.microsoft.com/office/drawing/2014/main" id="{09F9C736-DF86-4EF6-B282-95A555B0C62A}"/>
              </a:ext>
            </a:extLst>
          </p:cNvPr>
          <p:cNvSpPr>
            <a:spLocks noGrp="1"/>
          </p:cNvSpPr>
          <p:nvPr>
            <p:ph type="sldNum" sz="quarter" idx="12"/>
          </p:nvPr>
        </p:nvSpPr>
        <p:spPr/>
        <p:txBody>
          <a:bodyPr/>
          <a:lstStyle/>
          <a:p>
            <a:r>
              <a:rPr lang="en-US" altLang="de-DE"/>
              <a:t>Slide </a:t>
            </a:r>
            <a:fld id="{D88A94DD-C2E8-472D-AA1A-4D6C610E6700}" type="slidenum">
              <a:rPr lang="en-US" altLang="de-DE"/>
              <a:pPr/>
              <a:t>1</a:t>
            </a:fld>
            <a:endParaRPr lang="en-US" altLang="de-DE"/>
          </a:p>
        </p:txBody>
      </p:sp>
      <p:sp>
        <p:nvSpPr>
          <p:cNvPr id="27651" name="Rectangle 3">
            <a:extLst>
              <a:ext uri="{FF2B5EF4-FFF2-40B4-BE49-F238E27FC236}">
                <a16:creationId xmlns:a16="http://schemas.microsoft.com/office/drawing/2014/main" id="{1E51FA3B-613F-472F-A120-BC673CF5E5BF}"/>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dirty="0">
                <a:solidFill>
                  <a:schemeClr val="tx2"/>
                </a:solidFill>
              </a:rPr>
              <a:t> [</a:t>
            </a:r>
            <a:r>
              <a:rPr lang="en-US" altLang="de-DE" sz="1600" dirty="0"/>
              <a:t>Simulations of the Frequency Sync</a:t>
            </a:r>
            <a:r>
              <a:rPr lang="en-US" altLang="de-DE" sz="1600" dirty="0">
                <a:solidFill>
                  <a:schemeClr val="tx2"/>
                </a:solidFill>
              </a:rPr>
              <a:t>]	</a:t>
            </a:r>
          </a:p>
          <a:p>
            <a:r>
              <a:rPr lang="en-US" altLang="de-DE" sz="1600" b="1" dirty="0">
                <a:solidFill>
                  <a:schemeClr val="tx2"/>
                </a:solidFill>
              </a:rPr>
              <a:t>Date Submitted: </a:t>
            </a:r>
            <a:r>
              <a:rPr lang="en-US" altLang="de-DE" sz="1600" dirty="0">
                <a:solidFill>
                  <a:schemeClr val="tx2"/>
                </a:solidFill>
              </a:rPr>
              <a:t>[</a:t>
            </a:r>
            <a:r>
              <a:rPr lang="en-US" altLang="de-DE" sz="1600" dirty="0"/>
              <a:t>09 July, 2025</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a:t>Joerg ROBERT</a:t>
            </a:r>
            <a:r>
              <a:rPr lang="en-US" altLang="de-DE" sz="1600" dirty="0">
                <a:solidFill>
                  <a:schemeClr val="tx2"/>
                </a:solidFill>
              </a:rPr>
              <a:t>] Company [FAU Erlangen-</a:t>
            </a:r>
            <a:r>
              <a:rPr lang="en-US" altLang="de-DE" sz="1600" dirty="0" err="1">
                <a:solidFill>
                  <a:schemeClr val="tx2"/>
                </a:solidFill>
              </a:rPr>
              <a:t>Nuernberg</a:t>
            </a:r>
            <a:r>
              <a:rPr lang="en-US" altLang="de-DE" sz="1600" dirty="0">
                <a:solidFill>
                  <a:schemeClr val="tx2"/>
                </a:solidFill>
              </a:rPr>
              <a:t>/ Fraunhofer IIS]</a:t>
            </a:r>
          </a:p>
          <a:p>
            <a:r>
              <a:rPr lang="en-US" altLang="de-DE" sz="1600" dirty="0">
                <a:solidFill>
                  <a:schemeClr val="tx2"/>
                </a:solidFill>
              </a:rPr>
              <a:t>Address []</a:t>
            </a:r>
          </a:p>
          <a:p>
            <a:r>
              <a:rPr lang="en-US" altLang="de-DE" sz="1600" dirty="0">
                <a:solidFill>
                  <a:schemeClr val="tx2"/>
                </a:solidFill>
              </a:rPr>
              <a:t>Voice:[], FAX: [], E-Mail:[Joerg.Robert@ieee.org]	</a:t>
            </a:r>
          </a:p>
          <a:p>
            <a:pPr>
              <a:spcBef>
                <a:spcPts val="600"/>
              </a:spcBef>
              <a:spcAft>
                <a:spcPts val="600"/>
              </a:spcAft>
            </a:pPr>
            <a:r>
              <a:rPr lang="en-US" altLang="de-DE" sz="1600" b="1" dirty="0">
                <a:solidFill>
                  <a:schemeClr val="tx2"/>
                </a:solidFill>
              </a:rPr>
              <a:t>Re:</a:t>
            </a:r>
            <a:r>
              <a:rPr lang="en-US" altLang="de-DE" sz="1600" dirty="0">
                <a:solidFill>
                  <a:schemeClr val="tx2"/>
                </a:solidFill>
              </a:rPr>
              <a:t> []</a:t>
            </a: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a:t>[Presentation in TG 802.15.4ad]</a:t>
            </a: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E776C501-A337-4DE5-AE90-2CA04E23B7DA}"/>
              </a:ext>
            </a:extLst>
          </p:cNvPr>
          <p:cNvSpPr>
            <a:spLocks noGrp="1"/>
          </p:cNvSpPr>
          <p:nvPr>
            <p:ph type="dt" sz="half" idx="10"/>
          </p:nvPr>
        </p:nvSpPr>
        <p:spPr/>
        <p:txBody>
          <a:bodyPr/>
          <a:lstStyle/>
          <a:p>
            <a:r>
              <a:rPr lang="en-US" altLang="de-DE"/>
              <a:t>July 2025</a:t>
            </a:r>
          </a:p>
        </p:txBody>
      </p:sp>
      <p:sp>
        <p:nvSpPr>
          <p:cNvPr id="5" name="Fußzeilenplatzhalter 4">
            <a:extLst>
              <a:ext uri="{FF2B5EF4-FFF2-40B4-BE49-F238E27FC236}">
                <a16:creationId xmlns:a16="http://schemas.microsoft.com/office/drawing/2014/main" id="{B323DC99-A83A-4A05-9854-C4D89AEA9318}"/>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81BB3FD6-179C-4249-AAD4-CB3691CC20CB}"/>
              </a:ext>
            </a:extLst>
          </p:cNvPr>
          <p:cNvSpPr>
            <a:spLocks noGrp="1"/>
          </p:cNvSpPr>
          <p:nvPr>
            <p:ph type="sldNum" sz="quarter" idx="12"/>
          </p:nvPr>
        </p:nvSpPr>
        <p:spPr/>
        <p:txBody>
          <a:bodyPr/>
          <a:lstStyle/>
          <a:p>
            <a:r>
              <a:rPr lang="en-US" altLang="de-DE"/>
              <a:t>Slide </a:t>
            </a:r>
            <a:fld id="{1D33C248-2ECB-43DC-9056-0BC7B2EA062D}" type="slidenum">
              <a:rPr lang="en-US" altLang="de-DE"/>
              <a:pPr/>
              <a:t>2</a:t>
            </a:fld>
            <a:endParaRPr lang="en-US" altLang="de-DE"/>
          </a:p>
        </p:txBody>
      </p:sp>
      <p:sp>
        <p:nvSpPr>
          <p:cNvPr id="26626" name="Rectangle 2">
            <a:extLst>
              <a:ext uri="{FF2B5EF4-FFF2-40B4-BE49-F238E27FC236}">
                <a16:creationId xmlns:a16="http://schemas.microsoft.com/office/drawing/2014/main" id="{CB6A479F-79D1-4CD9-BF7A-A94E88EC668E}"/>
              </a:ext>
            </a:extLst>
          </p:cNvPr>
          <p:cNvSpPr>
            <a:spLocks noGrp="1" noChangeArrowheads="1"/>
          </p:cNvSpPr>
          <p:nvPr>
            <p:ph type="ctrTitle"/>
          </p:nvPr>
        </p:nvSpPr>
        <p:spPr>
          <a:xfrm>
            <a:off x="685800" y="2286000"/>
            <a:ext cx="7772400" cy="1143000"/>
          </a:xfrm>
        </p:spPr>
        <p:txBody>
          <a:bodyPr anchor="ctr"/>
          <a:lstStyle/>
          <a:p>
            <a:r>
              <a:rPr lang="de-DE" altLang="de-DE" sz="3600" dirty="0" err="1"/>
              <a:t>Simulations</a:t>
            </a:r>
            <a:r>
              <a:rPr lang="de-DE" altLang="de-DE" sz="3600" dirty="0"/>
              <a:t> </a:t>
            </a:r>
            <a:r>
              <a:rPr lang="de-DE" altLang="de-DE" sz="3600" dirty="0" err="1"/>
              <a:t>of</a:t>
            </a:r>
            <a:r>
              <a:rPr lang="de-DE" altLang="de-DE" sz="3600" dirty="0"/>
              <a:t> </a:t>
            </a:r>
            <a:r>
              <a:rPr lang="de-DE" altLang="de-DE" sz="3600" dirty="0" err="1"/>
              <a:t>the</a:t>
            </a:r>
            <a:r>
              <a:rPr lang="de-DE" altLang="de-DE" sz="3600" dirty="0"/>
              <a:t> </a:t>
            </a:r>
            <a:r>
              <a:rPr lang="de-DE" altLang="de-DE" sz="3600" dirty="0" err="1"/>
              <a:t>Frequency</a:t>
            </a:r>
            <a:r>
              <a:rPr lang="de-DE" altLang="de-DE" sz="3600" dirty="0"/>
              <a:t> </a:t>
            </a:r>
            <a:r>
              <a:rPr lang="de-DE" altLang="de-DE" sz="3600" dirty="0" err="1"/>
              <a:t>Sync</a:t>
            </a:r>
            <a:endParaRPr lang="de-DE" altLang="de-DE" sz="3600" dirty="0"/>
          </a:p>
        </p:txBody>
      </p:sp>
      <p:sp>
        <p:nvSpPr>
          <p:cNvPr id="26627" name="Rectangle 3">
            <a:extLst>
              <a:ext uri="{FF2B5EF4-FFF2-40B4-BE49-F238E27FC236}">
                <a16:creationId xmlns:a16="http://schemas.microsoft.com/office/drawing/2014/main" id="{4E9BAC47-F22C-4365-A1EC-9A92B2A8BFCA}"/>
              </a:ext>
            </a:extLst>
          </p:cNvPr>
          <p:cNvSpPr>
            <a:spLocks noGrp="1" noChangeArrowheads="1"/>
          </p:cNvSpPr>
          <p:nvPr>
            <p:ph type="subTitle" idx="1"/>
          </p:nvPr>
        </p:nvSpPr>
        <p:spPr>
          <a:xfrm>
            <a:off x="1371600" y="3886200"/>
            <a:ext cx="6400800" cy="1752600"/>
          </a:xfrm>
        </p:spPr>
        <p:txBody>
          <a:bodyPr/>
          <a:lstStyle/>
          <a:p>
            <a:r>
              <a:rPr lang="de-DE" altLang="de-DE" sz="3200" dirty="0"/>
              <a:t>Joerg Robert </a:t>
            </a:r>
            <a:br>
              <a:rPr lang="de-DE" altLang="de-DE" sz="3200" dirty="0"/>
            </a:br>
            <a:r>
              <a:rPr lang="de-DE" altLang="de-DE" sz="3200" dirty="0"/>
              <a:t>(FAU/Fraunhofer IIS)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D198F-0D0B-4ABA-B701-147E51D63FC1}"/>
              </a:ext>
            </a:extLst>
          </p:cNvPr>
          <p:cNvSpPr>
            <a:spLocks noGrp="1"/>
          </p:cNvSpPr>
          <p:nvPr>
            <p:ph type="title"/>
          </p:nvPr>
        </p:nvSpPr>
        <p:spPr/>
        <p:txBody>
          <a:bodyPr/>
          <a:lstStyle/>
          <a:p>
            <a:r>
              <a:rPr lang="de-DE" dirty="0" err="1"/>
              <a:t>Introduction</a:t>
            </a:r>
            <a:endParaRPr lang="en-US" dirty="0"/>
          </a:p>
        </p:txBody>
      </p:sp>
      <p:sp>
        <p:nvSpPr>
          <p:cNvPr id="3" name="Content Placeholder 2">
            <a:extLst>
              <a:ext uri="{FF2B5EF4-FFF2-40B4-BE49-F238E27FC236}">
                <a16:creationId xmlns:a16="http://schemas.microsoft.com/office/drawing/2014/main" id="{6C44B2D9-4540-4EEE-B4AC-C665043448F1}"/>
              </a:ext>
            </a:extLst>
          </p:cNvPr>
          <p:cNvSpPr>
            <a:spLocks noGrp="1"/>
          </p:cNvSpPr>
          <p:nvPr>
            <p:ph idx="1"/>
          </p:nvPr>
        </p:nvSpPr>
        <p:spPr/>
        <p:txBody>
          <a:bodyPr/>
          <a:lstStyle/>
          <a:p>
            <a:r>
              <a:rPr lang="en-US" sz="2000" dirty="0"/>
              <a:t>The TI proposals uses a narrow-band signal for the synchronization</a:t>
            </a:r>
          </a:p>
          <a:p>
            <a:r>
              <a:rPr lang="en-US" sz="2000" dirty="0"/>
              <a:t>Our additions to the TI proposal [2] improve the sensitivity significantly and we get a sensitivity of -135dBm for 1% PER in the AWGN channel</a:t>
            </a:r>
          </a:p>
          <a:p>
            <a:r>
              <a:rPr lang="en-US" sz="2000" dirty="0"/>
              <a:t>This raises the questions, if the current TI preamble is sensitive enough for the optimized mode</a:t>
            </a:r>
          </a:p>
          <a:p>
            <a:endParaRPr lang="en-US" sz="2000" dirty="0"/>
          </a:p>
        </p:txBody>
      </p:sp>
      <p:sp>
        <p:nvSpPr>
          <p:cNvPr id="4" name="Date Placeholder 3">
            <a:extLst>
              <a:ext uri="{FF2B5EF4-FFF2-40B4-BE49-F238E27FC236}">
                <a16:creationId xmlns:a16="http://schemas.microsoft.com/office/drawing/2014/main" id="{4B041350-48FE-42F0-8018-4574506564C4}"/>
              </a:ext>
            </a:extLst>
          </p:cNvPr>
          <p:cNvSpPr>
            <a:spLocks noGrp="1"/>
          </p:cNvSpPr>
          <p:nvPr>
            <p:ph type="dt" sz="half" idx="10"/>
          </p:nvPr>
        </p:nvSpPr>
        <p:spPr/>
        <p:txBody>
          <a:bodyPr/>
          <a:lstStyle/>
          <a:p>
            <a:r>
              <a:rPr lang="en-US" altLang="de-DE"/>
              <a:t>July 2025</a:t>
            </a:r>
          </a:p>
        </p:txBody>
      </p:sp>
      <p:sp>
        <p:nvSpPr>
          <p:cNvPr id="5" name="Footer Placeholder 4">
            <a:extLst>
              <a:ext uri="{FF2B5EF4-FFF2-40B4-BE49-F238E27FC236}">
                <a16:creationId xmlns:a16="http://schemas.microsoft.com/office/drawing/2014/main" id="{9A23375F-414B-43B0-AEE4-20BFE993A4FF}"/>
              </a:ext>
            </a:extLst>
          </p:cNvPr>
          <p:cNvSpPr>
            <a:spLocks noGrp="1"/>
          </p:cNvSpPr>
          <p:nvPr>
            <p:ph type="ftr" sz="quarter" idx="11"/>
          </p:nvPr>
        </p:nvSpPr>
        <p:spPr/>
        <p:txBody>
          <a:bodyPr/>
          <a:lstStyle/>
          <a:p>
            <a:r>
              <a:rPr lang="fr-FR" altLang="de-DE"/>
              <a:t>J. Robert, FAU/Fraunhofer IIS</a:t>
            </a:r>
            <a:endParaRPr lang="en-US" altLang="de-DE"/>
          </a:p>
        </p:txBody>
      </p:sp>
      <p:sp>
        <p:nvSpPr>
          <p:cNvPr id="6" name="Slide Number Placeholder 5">
            <a:extLst>
              <a:ext uri="{FF2B5EF4-FFF2-40B4-BE49-F238E27FC236}">
                <a16:creationId xmlns:a16="http://schemas.microsoft.com/office/drawing/2014/main" id="{BD9EADAD-8AD7-43CD-944C-45C1E48DF210}"/>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3</a:t>
            </a:fld>
            <a:endParaRPr lang="en-US" altLang="de-DE"/>
          </a:p>
        </p:txBody>
      </p:sp>
    </p:spTree>
    <p:extLst>
      <p:ext uri="{BB962C8B-B14F-4D97-AF65-F5344CB8AC3E}">
        <p14:creationId xmlns:p14="http://schemas.microsoft.com/office/powerpoint/2010/main" val="107407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236B0-0F48-4353-8390-3CD03A1B8A8A}"/>
              </a:ext>
            </a:extLst>
          </p:cNvPr>
          <p:cNvSpPr>
            <a:spLocks noGrp="1"/>
          </p:cNvSpPr>
          <p:nvPr>
            <p:ph type="title"/>
          </p:nvPr>
        </p:nvSpPr>
        <p:spPr/>
        <p:txBody>
          <a:bodyPr/>
          <a:lstStyle/>
          <a:p>
            <a:r>
              <a:rPr lang="de-DE" dirty="0" err="1"/>
              <a:t>Optimized</a:t>
            </a:r>
            <a:r>
              <a:rPr lang="de-DE" dirty="0"/>
              <a:t> Decoding</a:t>
            </a:r>
            <a:endParaRPr lang="en-US" dirty="0"/>
          </a:p>
        </p:txBody>
      </p:sp>
      <p:sp>
        <p:nvSpPr>
          <p:cNvPr id="3" name="Content Placeholder 2">
            <a:extLst>
              <a:ext uri="{FF2B5EF4-FFF2-40B4-BE49-F238E27FC236}">
                <a16:creationId xmlns:a16="http://schemas.microsoft.com/office/drawing/2014/main" id="{2B8B9F62-E07E-4CA9-A9B6-3F4614B323D5}"/>
              </a:ext>
            </a:extLst>
          </p:cNvPr>
          <p:cNvSpPr>
            <a:spLocks noGrp="1"/>
          </p:cNvSpPr>
          <p:nvPr>
            <p:ph idx="1"/>
          </p:nvPr>
        </p:nvSpPr>
        <p:spPr/>
        <p:txBody>
          <a:bodyPr/>
          <a:lstStyle/>
          <a:p>
            <a:r>
              <a:rPr lang="en-US" sz="2000" dirty="0"/>
              <a:t>Our optimized decoder creates a ¼ convolutional code out of the existing ½ convolutional code in a backwards-compatible way</a:t>
            </a:r>
          </a:p>
          <a:p>
            <a:r>
              <a:rPr lang="en-US" sz="2000" dirty="0"/>
              <a:t>The sensitivity increases significantly and offer a sensitivity of </a:t>
            </a:r>
            <a:br>
              <a:rPr lang="en-US" sz="2000" dirty="0"/>
            </a:br>
            <a:r>
              <a:rPr lang="en-US" sz="2000" dirty="0"/>
              <a:t>-135dBm, which requires a more robust time and frequency synchronization</a:t>
            </a:r>
          </a:p>
          <a:p>
            <a:r>
              <a:rPr lang="en-US" sz="2000" dirty="0"/>
              <a:t>The optimized decoding assumed a more sophisticated receiver, that is able to implement the frequency synchronization according to [1]</a:t>
            </a:r>
          </a:p>
          <a:p>
            <a:r>
              <a:rPr lang="en-US" sz="2000" dirty="0"/>
              <a:t>We assume the most robust mode (most challenging) with the single preamble proposal of TI (preamble duration of 19.2ms)</a:t>
            </a:r>
          </a:p>
          <a:p>
            <a:r>
              <a:rPr lang="en-US" sz="2000" dirty="0"/>
              <a:t>The following simulations indicate the achievable performance</a:t>
            </a:r>
          </a:p>
        </p:txBody>
      </p:sp>
      <p:sp>
        <p:nvSpPr>
          <p:cNvPr id="4" name="Date Placeholder 3">
            <a:extLst>
              <a:ext uri="{FF2B5EF4-FFF2-40B4-BE49-F238E27FC236}">
                <a16:creationId xmlns:a16="http://schemas.microsoft.com/office/drawing/2014/main" id="{B366FC26-B26F-4BB2-843B-FB9F5038A0B8}"/>
              </a:ext>
            </a:extLst>
          </p:cNvPr>
          <p:cNvSpPr>
            <a:spLocks noGrp="1"/>
          </p:cNvSpPr>
          <p:nvPr>
            <p:ph type="dt" sz="half" idx="10"/>
          </p:nvPr>
        </p:nvSpPr>
        <p:spPr/>
        <p:txBody>
          <a:bodyPr/>
          <a:lstStyle/>
          <a:p>
            <a:r>
              <a:rPr lang="en-US" altLang="de-DE"/>
              <a:t>July 2025</a:t>
            </a:r>
          </a:p>
        </p:txBody>
      </p:sp>
      <p:sp>
        <p:nvSpPr>
          <p:cNvPr id="5" name="Footer Placeholder 4">
            <a:extLst>
              <a:ext uri="{FF2B5EF4-FFF2-40B4-BE49-F238E27FC236}">
                <a16:creationId xmlns:a16="http://schemas.microsoft.com/office/drawing/2014/main" id="{9E052A7B-472B-4C52-947F-B3C52D851042}"/>
              </a:ext>
            </a:extLst>
          </p:cNvPr>
          <p:cNvSpPr>
            <a:spLocks noGrp="1"/>
          </p:cNvSpPr>
          <p:nvPr>
            <p:ph type="ftr" sz="quarter" idx="11"/>
          </p:nvPr>
        </p:nvSpPr>
        <p:spPr/>
        <p:txBody>
          <a:bodyPr/>
          <a:lstStyle/>
          <a:p>
            <a:r>
              <a:rPr lang="fr-FR" altLang="de-DE"/>
              <a:t>J. Robert, FAU/Fraunhofer IIS</a:t>
            </a:r>
            <a:endParaRPr lang="en-US" altLang="de-DE"/>
          </a:p>
        </p:txBody>
      </p:sp>
      <p:sp>
        <p:nvSpPr>
          <p:cNvPr id="6" name="Slide Number Placeholder 5">
            <a:extLst>
              <a:ext uri="{FF2B5EF4-FFF2-40B4-BE49-F238E27FC236}">
                <a16:creationId xmlns:a16="http://schemas.microsoft.com/office/drawing/2014/main" id="{71A66B1A-49CA-4782-9DAF-01C9CBC3224B}"/>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4</a:t>
            </a:fld>
            <a:endParaRPr lang="en-US" altLang="de-DE"/>
          </a:p>
        </p:txBody>
      </p:sp>
    </p:spTree>
    <p:extLst>
      <p:ext uri="{BB962C8B-B14F-4D97-AF65-F5344CB8AC3E}">
        <p14:creationId xmlns:p14="http://schemas.microsoft.com/office/powerpoint/2010/main" val="2198626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C0986-146E-45FD-B60D-339E1FEEEE42}"/>
              </a:ext>
            </a:extLst>
          </p:cNvPr>
          <p:cNvSpPr>
            <a:spLocks noGrp="1"/>
          </p:cNvSpPr>
          <p:nvPr>
            <p:ph type="title"/>
          </p:nvPr>
        </p:nvSpPr>
        <p:spPr/>
        <p:txBody>
          <a:bodyPr/>
          <a:lstStyle/>
          <a:p>
            <a:r>
              <a:rPr lang="de-DE" dirty="0"/>
              <a:t>Simulation </a:t>
            </a:r>
            <a:r>
              <a:rPr lang="de-DE" dirty="0" err="1"/>
              <a:t>Results</a:t>
            </a:r>
            <a:r>
              <a:rPr lang="de-DE" dirty="0"/>
              <a:t> </a:t>
            </a:r>
            <a:r>
              <a:rPr lang="de-DE" dirty="0" err="1"/>
              <a:t>for</a:t>
            </a:r>
            <a:r>
              <a:rPr lang="de-DE" dirty="0"/>
              <a:t> </a:t>
            </a:r>
            <a:r>
              <a:rPr lang="de-DE" dirty="0" err="1"/>
              <a:t>Frequency</a:t>
            </a:r>
            <a:r>
              <a:rPr lang="de-DE" dirty="0"/>
              <a:t> </a:t>
            </a:r>
            <a:r>
              <a:rPr lang="de-DE" dirty="0" err="1"/>
              <a:t>Sync</a:t>
            </a:r>
            <a:r>
              <a:rPr lang="de-DE" dirty="0"/>
              <a:t>.</a:t>
            </a:r>
            <a:endParaRPr lang="en-US" dirty="0"/>
          </a:p>
        </p:txBody>
      </p:sp>
      <p:sp>
        <p:nvSpPr>
          <p:cNvPr id="3" name="Content Placeholder 2">
            <a:extLst>
              <a:ext uri="{FF2B5EF4-FFF2-40B4-BE49-F238E27FC236}">
                <a16:creationId xmlns:a16="http://schemas.microsoft.com/office/drawing/2014/main" id="{336D698D-FA8A-4734-9E46-428DEC82D265}"/>
              </a:ext>
            </a:extLst>
          </p:cNvPr>
          <p:cNvSpPr>
            <a:spLocks noGrp="1"/>
          </p:cNvSpPr>
          <p:nvPr>
            <p:ph idx="1"/>
          </p:nvPr>
        </p:nvSpPr>
        <p:spPr>
          <a:xfrm>
            <a:off x="685800" y="5445224"/>
            <a:ext cx="7772400" cy="650776"/>
          </a:xfrm>
        </p:spPr>
        <p:txBody>
          <a:bodyPr/>
          <a:lstStyle/>
          <a:p>
            <a:r>
              <a:rPr lang="en-US" sz="2000" dirty="0"/>
              <a:t>The RSME for -135dBm is 50 Hz, while the subcarrier spacing is more than 10kHz </a:t>
            </a:r>
            <a:r>
              <a:rPr lang="en-US" sz="2000" dirty="0">
                <a:sym typeface="Wingdings" panose="05000000000000000000" pitchFamily="2" charset="2"/>
              </a:rPr>
              <a:t> practically no effect on the demodulation</a:t>
            </a:r>
            <a:endParaRPr lang="en-US" sz="2000" dirty="0"/>
          </a:p>
        </p:txBody>
      </p:sp>
      <p:sp>
        <p:nvSpPr>
          <p:cNvPr id="4" name="Date Placeholder 3">
            <a:extLst>
              <a:ext uri="{FF2B5EF4-FFF2-40B4-BE49-F238E27FC236}">
                <a16:creationId xmlns:a16="http://schemas.microsoft.com/office/drawing/2014/main" id="{906D84A7-A2C9-49B2-BE30-3027FEA8CA45}"/>
              </a:ext>
            </a:extLst>
          </p:cNvPr>
          <p:cNvSpPr>
            <a:spLocks noGrp="1"/>
          </p:cNvSpPr>
          <p:nvPr>
            <p:ph type="dt" sz="half" idx="10"/>
          </p:nvPr>
        </p:nvSpPr>
        <p:spPr/>
        <p:txBody>
          <a:bodyPr/>
          <a:lstStyle/>
          <a:p>
            <a:r>
              <a:rPr lang="en-US" altLang="de-DE"/>
              <a:t>July 2025</a:t>
            </a:r>
          </a:p>
        </p:txBody>
      </p:sp>
      <p:sp>
        <p:nvSpPr>
          <p:cNvPr id="5" name="Footer Placeholder 4">
            <a:extLst>
              <a:ext uri="{FF2B5EF4-FFF2-40B4-BE49-F238E27FC236}">
                <a16:creationId xmlns:a16="http://schemas.microsoft.com/office/drawing/2014/main" id="{26D203F9-9A2E-4A75-AC8C-00C48A334113}"/>
              </a:ext>
            </a:extLst>
          </p:cNvPr>
          <p:cNvSpPr>
            <a:spLocks noGrp="1"/>
          </p:cNvSpPr>
          <p:nvPr>
            <p:ph type="ftr" sz="quarter" idx="11"/>
          </p:nvPr>
        </p:nvSpPr>
        <p:spPr/>
        <p:txBody>
          <a:bodyPr/>
          <a:lstStyle/>
          <a:p>
            <a:r>
              <a:rPr lang="fr-FR" altLang="de-DE"/>
              <a:t>J. Robert, FAU/Fraunhofer IIS</a:t>
            </a:r>
            <a:endParaRPr lang="en-US" altLang="de-DE"/>
          </a:p>
        </p:txBody>
      </p:sp>
      <p:sp>
        <p:nvSpPr>
          <p:cNvPr id="6" name="Slide Number Placeholder 5">
            <a:extLst>
              <a:ext uri="{FF2B5EF4-FFF2-40B4-BE49-F238E27FC236}">
                <a16:creationId xmlns:a16="http://schemas.microsoft.com/office/drawing/2014/main" id="{8E1940D6-E20C-4046-880F-2AC33294E71B}"/>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5</a:t>
            </a:fld>
            <a:endParaRPr lang="en-US" altLang="de-DE"/>
          </a:p>
        </p:txBody>
      </p:sp>
      <p:pic>
        <p:nvPicPr>
          <p:cNvPr id="8" name="Picture 7">
            <a:extLst>
              <a:ext uri="{FF2B5EF4-FFF2-40B4-BE49-F238E27FC236}">
                <a16:creationId xmlns:a16="http://schemas.microsoft.com/office/drawing/2014/main" id="{3FA8C707-DC42-4726-8F8C-BAF64D240E5D}"/>
              </a:ext>
            </a:extLst>
          </p:cNvPr>
          <p:cNvPicPr>
            <a:picLocks noChangeAspect="1"/>
          </p:cNvPicPr>
          <p:nvPr/>
        </p:nvPicPr>
        <p:blipFill>
          <a:blip r:embed="rId2"/>
          <a:stretch>
            <a:fillRect/>
          </a:stretch>
        </p:blipFill>
        <p:spPr>
          <a:xfrm>
            <a:off x="1331640" y="1665311"/>
            <a:ext cx="5181759" cy="3651227"/>
          </a:xfrm>
          <a:prstGeom prst="rect">
            <a:avLst/>
          </a:prstGeom>
        </p:spPr>
      </p:pic>
      <p:cxnSp>
        <p:nvCxnSpPr>
          <p:cNvPr id="10" name="Straight Connector 9">
            <a:extLst>
              <a:ext uri="{FF2B5EF4-FFF2-40B4-BE49-F238E27FC236}">
                <a16:creationId xmlns:a16="http://schemas.microsoft.com/office/drawing/2014/main" id="{FDEDBAE9-21B6-4421-A5B9-E3DD6399DA53}"/>
              </a:ext>
            </a:extLst>
          </p:cNvPr>
          <p:cNvCxnSpPr>
            <a:cxnSpLocks/>
          </p:cNvCxnSpPr>
          <p:nvPr/>
        </p:nvCxnSpPr>
        <p:spPr bwMode="auto">
          <a:xfrm>
            <a:off x="4139952" y="2132856"/>
            <a:ext cx="0" cy="2808312"/>
          </a:xfrm>
          <a:prstGeom prst="line">
            <a:avLst/>
          </a:prstGeom>
          <a:ln>
            <a:headEnd type="none" w="sm" len="sm"/>
            <a:tailEnd type="none" w="sm" len="sm"/>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95389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AB38F-10AA-4CA5-B133-B567F6619F16}"/>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42D512EE-5855-4CD2-A3EE-48FBE1DCA8A2}"/>
              </a:ext>
            </a:extLst>
          </p:cNvPr>
          <p:cNvSpPr>
            <a:spLocks noGrp="1"/>
          </p:cNvSpPr>
          <p:nvPr>
            <p:ph idx="1"/>
          </p:nvPr>
        </p:nvSpPr>
        <p:spPr/>
        <p:txBody>
          <a:bodyPr/>
          <a:lstStyle/>
          <a:p>
            <a:r>
              <a:rPr lang="en-US" sz="2000" dirty="0"/>
              <a:t>We analyzed if the performance of the current preamble proposal of TI is sufficient for the improved</a:t>
            </a:r>
          </a:p>
          <a:p>
            <a:r>
              <a:rPr lang="en-US" sz="2000" dirty="0"/>
              <a:t>The current preamble offers a sufficient margin for the decoding in the AWGN channel</a:t>
            </a:r>
          </a:p>
          <a:p>
            <a:r>
              <a:rPr lang="en-US" sz="2000" dirty="0"/>
              <a:t>We have not investigated additional approaches that would further increase the sensitivity of the synchronization</a:t>
            </a:r>
          </a:p>
        </p:txBody>
      </p:sp>
      <p:sp>
        <p:nvSpPr>
          <p:cNvPr id="4" name="Date Placeholder 3">
            <a:extLst>
              <a:ext uri="{FF2B5EF4-FFF2-40B4-BE49-F238E27FC236}">
                <a16:creationId xmlns:a16="http://schemas.microsoft.com/office/drawing/2014/main" id="{08E573E7-E8B8-4905-B714-3F93EC8129F2}"/>
              </a:ext>
            </a:extLst>
          </p:cNvPr>
          <p:cNvSpPr>
            <a:spLocks noGrp="1"/>
          </p:cNvSpPr>
          <p:nvPr>
            <p:ph type="dt" sz="half" idx="10"/>
          </p:nvPr>
        </p:nvSpPr>
        <p:spPr/>
        <p:txBody>
          <a:bodyPr/>
          <a:lstStyle/>
          <a:p>
            <a:r>
              <a:rPr lang="en-US" altLang="de-DE"/>
              <a:t>July 2025</a:t>
            </a:r>
          </a:p>
        </p:txBody>
      </p:sp>
      <p:sp>
        <p:nvSpPr>
          <p:cNvPr id="5" name="Footer Placeholder 4">
            <a:extLst>
              <a:ext uri="{FF2B5EF4-FFF2-40B4-BE49-F238E27FC236}">
                <a16:creationId xmlns:a16="http://schemas.microsoft.com/office/drawing/2014/main" id="{2CE4BEFF-B3E4-4F09-B44A-22B6B0243DD2}"/>
              </a:ext>
            </a:extLst>
          </p:cNvPr>
          <p:cNvSpPr>
            <a:spLocks noGrp="1"/>
          </p:cNvSpPr>
          <p:nvPr>
            <p:ph type="ftr" sz="quarter" idx="11"/>
          </p:nvPr>
        </p:nvSpPr>
        <p:spPr/>
        <p:txBody>
          <a:bodyPr/>
          <a:lstStyle/>
          <a:p>
            <a:r>
              <a:rPr lang="fr-FR" altLang="de-DE"/>
              <a:t>J. Robert, FAU/Fraunhofer IIS</a:t>
            </a:r>
            <a:endParaRPr lang="en-US" altLang="de-DE"/>
          </a:p>
        </p:txBody>
      </p:sp>
      <p:sp>
        <p:nvSpPr>
          <p:cNvPr id="6" name="Slide Number Placeholder 5">
            <a:extLst>
              <a:ext uri="{FF2B5EF4-FFF2-40B4-BE49-F238E27FC236}">
                <a16:creationId xmlns:a16="http://schemas.microsoft.com/office/drawing/2014/main" id="{6BC46BCC-5384-4626-AA39-F7566130B182}"/>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6</a:t>
            </a:fld>
            <a:endParaRPr lang="en-US" altLang="de-DE"/>
          </a:p>
        </p:txBody>
      </p:sp>
    </p:spTree>
    <p:extLst>
      <p:ext uri="{BB962C8B-B14F-4D97-AF65-F5344CB8AC3E}">
        <p14:creationId xmlns:p14="http://schemas.microsoft.com/office/powerpoint/2010/main" val="832276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1590E-ECAE-4A17-A8D4-488F36AA8390}"/>
              </a:ext>
            </a:extLst>
          </p:cNvPr>
          <p:cNvSpPr>
            <a:spLocks noGrp="1"/>
          </p:cNvSpPr>
          <p:nvPr>
            <p:ph type="title"/>
          </p:nvPr>
        </p:nvSpPr>
        <p:spPr/>
        <p:txBody>
          <a:bodyPr/>
          <a:lstStyle/>
          <a:p>
            <a:r>
              <a:rPr lang="de-DE" dirty="0" err="1"/>
              <a:t>Literature</a:t>
            </a:r>
            <a:endParaRPr lang="en-US" dirty="0"/>
          </a:p>
        </p:txBody>
      </p:sp>
      <p:sp>
        <p:nvSpPr>
          <p:cNvPr id="3" name="Content Placeholder 2">
            <a:extLst>
              <a:ext uri="{FF2B5EF4-FFF2-40B4-BE49-F238E27FC236}">
                <a16:creationId xmlns:a16="http://schemas.microsoft.com/office/drawing/2014/main" id="{CC8D5CB3-4938-4DFA-94BD-87835CB45A97}"/>
              </a:ext>
            </a:extLst>
          </p:cNvPr>
          <p:cNvSpPr>
            <a:spLocks noGrp="1"/>
          </p:cNvSpPr>
          <p:nvPr>
            <p:ph idx="1"/>
          </p:nvPr>
        </p:nvSpPr>
        <p:spPr/>
        <p:txBody>
          <a:bodyPr/>
          <a:lstStyle/>
          <a:p>
            <a:pPr marL="269875" indent="-269875">
              <a:buNone/>
            </a:pPr>
            <a:r>
              <a:rPr lang="en-US" sz="2000" dirty="0"/>
              <a:t>[1] Barry G. Quinn, “Estimating Frequency by Interpolation Using Fourier Coefficients,” IEEE Transactions on Signal Processing, vol. 42, no. 5, pp. 1264-1270, May 1994.</a:t>
            </a:r>
          </a:p>
          <a:p>
            <a:pPr marL="269875" indent="-269875">
              <a:buNone/>
            </a:pPr>
            <a:r>
              <a:rPr lang="en-US" sz="2000" dirty="0"/>
              <a:t>[2] </a:t>
            </a:r>
            <a:r>
              <a:rPr lang="en-US" sz="2000" dirty="0">
                <a:hlinkClick r:id="rId2"/>
              </a:rPr>
              <a:t>https://mentor.ieee.org/802.15/dcn/25/15-25-0259-00-04ad-updated-simulation-results-for-the-ofdm-lr-mode.pptx</a:t>
            </a:r>
            <a:r>
              <a:rPr lang="en-US" sz="2000" dirty="0"/>
              <a:t> </a:t>
            </a:r>
          </a:p>
        </p:txBody>
      </p:sp>
      <p:sp>
        <p:nvSpPr>
          <p:cNvPr id="4" name="Date Placeholder 3">
            <a:extLst>
              <a:ext uri="{FF2B5EF4-FFF2-40B4-BE49-F238E27FC236}">
                <a16:creationId xmlns:a16="http://schemas.microsoft.com/office/drawing/2014/main" id="{7E2B20AE-48F9-455B-B82E-18A2A6E395A2}"/>
              </a:ext>
            </a:extLst>
          </p:cNvPr>
          <p:cNvSpPr>
            <a:spLocks noGrp="1"/>
          </p:cNvSpPr>
          <p:nvPr>
            <p:ph type="dt" sz="half" idx="10"/>
          </p:nvPr>
        </p:nvSpPr>
        <p:spPr/>
        <p:txBody>
          <a:bodyPr/>
          <a:lstStyle/>
          <a:p>
            <a:r>
              <a:rPr lang="en-US" altLang="de-DE"/>
              <a:t>July 2025</a:t>
            </a:r>
          </a:p>
        </p:txBody>
      </p:sp>
      <p:sp>
        <p:nvSpPr>
          <p:cNvPr id="5" name="Footer Placeholder 4">
            <a:extLst>
              <a:ext uri="{FF2B5EF4-FFF2-40B4-BE49-F238E27FC236}">
                <a16:creationId xmlns:a16="http://schemas.microsoft.com/office/drawing/2014/main" id="{083B5DCA-A870-48A5-92BF-F68134FD6C53}"/>
              </a:ext>
            </a:extLst>
          </p:cNvPr>
          <p:cNvSpPr>
            <a:spLocks noGrp="1"/>
          </p:cNvSpPr>
          <p:nvPr>
            <p:ph type="ftr" sz="quarter" idx="11"/>
          </p:nvPr>
        </p:nvSpPr>
        <p:spPr/>
        <p:txBody>
          <a:bodyPr/>
          <a:lstStyle/>
          <a:p>
            <a:r>
              <a:rPr lang="fr-FR" altLang="de-DE"/>
              <a:t>J. Robert, FAU/Fraunhofer IIS</a:t>
            </a:r>
            <a:endParaRPr lang="en-US" altLang="de-DE"/>
          </a:p>
        </p:txBody>
      </p:sp>
      <p:sp>
        <p:nvSpPr>
          <p:cNvPr id="6" name="Slide Number Placeholder 5">
            <a:extLst>
              <a:ext uri="{FF2B5EF4-FFF2-40B4-BE49-F238E27FC236}">
                <a16:creationId xmlns:a16="http://schemas.microsoft.com/office/drawing/2014/main" id="{E13AF11A-5582-4674-A1AC-78E443B0F6B8}"/>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7</a:t>
            </a:fld>
            <a:endParaRPr lang="en-US" altLang="de-DE"/>
          </a:p>
        </p:txBody>
      </p:sp>
    </p:spTree>
    <p:extLst>
      <p:ext uri="{BB962C8B-B14F-4D97-AF65-F5344CB8AC3E}">
        <p14:creationId xmlns:p14="http://schemas.microsoft.com/office/powerpoint/2010/main" val="1856807969"/>
      </p:ext>
    </p:extLst>
  </p:cSld>
  <p:clrMapOvr>
    <a:masterClrMapping/>
  </p:clrMapOvr>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569</Words>
  <Application>Microsoft Office PowerPoint</Application>
  <PresentationFormat>On-screen Show (4:3)</PresentationFormat>
  <Paragraphs>54</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Office</vt:lpstr>
      <vt:lpstr>PowerPoint Presentation</vt:lpstr>
      <vt:lpstr>Simulations of the Frequency Sync</vt:lpstr>
      <vt:lpstr>Introduction</vt:lpstr>
      <vt:lpstr>Optimized Decoding</vt:lpstr>
      <vt:lpstr>Simulation Results for Frequency Sync.</vt:lpstr>
      <vt:lpstr>Conclusions</vt:lpstr>
      <vt:lpstr>Literature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75</cp:revision>
  <cp:lastPrinted>1998-02-10T13:28:06Z</cp:lastPrinted>
  <dcterms:created xsi:type="dcterms:W3CDTF">2025-03-07T11:18:38Z</dcterms:created>
  <dcterms:modified xsi:type="dcterms:W3CDTF">2025-07-09T12:54:17Z</dcterms:modified>
</cp:coreProperties>
</file>