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4.xml" ContentType="application/vnd.openxmlformats-officedocument.presentationml.slide+xml"/>
  <Override PartName="/ppt/slides/slide27.xml" ContentType="application/vnd.openxmlformats-officedocument.presentationml.slide+xml"/>
  <Override PartName="/ppt/slides/slide15.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_rels/slide17.xml.rels" ContentType="application/vnd.openxmlformats-package.relationships+xml"/>
  <Override PartName="/ppt/slides/_rels/slide18.xml.rels" ContentType="application/vnd.openxmlformats-package.relationships+xml"/>
  <Override PartName="/ppt/slides/_rels/slide20.xml.rels" ContentType="application/vnd.openxmlformats-package.relationships+xml"/>
  <Override PartName="/ppt/slides/_rels/slide2.xml.rels" ContentType="application/vnd.openxmlformats-package.relationships+xml"/>
  <Override PartName="/ppt/slides/_rels/slide19.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15.xml.rels" ContentType="application/vnd.openxmlformats-package.relationships+xml"/>
  <Override PartName="/ppt/slides/_rels/slide25.xml.rels" ContentType="application/vnd.openxmlformats-package.relationships+xml"/>
  <Override PartName="/ppt/slides/_rels/slide10.xml.rels" ContentType="application/vnd.openxmlformats-package.relationships+xml"/>
  <Override PartName="/ppt/slides/_rels/slide16.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_rels/slide14.xml.rels" ContentType="application/vnd.openxmlformats-package.relationships+xml"/>
  <Override PartName="/ppt/slides/_rels/slide24.xml.rels" ContentType="application/vnd.openxmlformats-package.relationships+xml"/>
  <Override PartName="/ppt/slides/_rels/slide26.xml.rels" ContentType="application/vnd.openxmlformats-package.relationships+xml"/>
  <Override PartName="/ppt/slides/_rels/slide11.xml.rels" ContentType="application/vnd.openxmlformats-package.relationships+xml"/>
  <Override PartName="/ppt/slides/_rels/slide27.xml.rels" ContentType="application/vnd.openxmlformats-package.relationships+xml"/>
  <Override PartName="/ppt/slides/_rels/slide9.xml.rels" ContentType="application/vnd.openxmlformats-package.relationships+xml"/>
  <Override PartName="/ppt/slides/slide1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 id="282" r:id="rId35"/>
  </p:sldIdLst>
  <p:sldSz cx="9144000" cy="51435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 Target="slides/slide1.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 Id="rId13" Type="http://schemas.openxmlformats.org/officeDocument/2006/relationships/slide" Target="slides/slide5.xml"/><Relationship Id="rId14" Type="http://schemas.openxmlformats.org/officeDocument/2006/relationships/slide" Target="slides/slide6.xml"/><Relationship Id="rId15" Type="http://schemas.openxmlformats.org/officeDocument/2006/relationships/slide" Target="slides/slide7.xml"/><Relationship Id="rId16" Type="http://schemas.openxmlformats.org/officeDocument/2006/relationships/slide" Target="slides/slide8.xml"/><Relationship Id="rId17" Type="http://schemas.openxmlformats.org/officeDocument/2006/relationships/slide" Target="slides/slide9.xml"/><Relationship Id="rId18" Type="http://schemas.openxmlformats.org/officeDocument/2006/relationships/slide" Target="slides/slide10.xml"/><Relationship Id="rId19" Type="http://schemas.openxmlformats.org/officeDocument/2006/relationships/slide" Target="slides/slide11.xml"/><Relationship Id="rId20" Type="http://schemas.openxmlformats.org/officeDocument/2006/relationships/slide" Target="slides/slide12.xml"/><Relationship Id="rId21" Type="http://schemas.openxmlformats.org/officeDocument/2006/relationships/slide" Target="slides/slide13.xml"/><Relationship Id="rId22" Type="http://schemas.openxmlformats.org/officeDocument/2006/relationships/slide" Target="slides/slide14.xml"/><Relationship Id="rId23" Type="http://schemas.openxmlformats.org/officeDocument/2006/relationships/slide" Target="slides/slide15.xml"/><Relationship Id="rId24" Type="http://schemas.openxmlformats.org/officeDocument/2006/relationships/slide" Target="slides/slide16.xml"/><Relationship Id="rId25" Type="http://schemas.openxmlformats.org/officeDocument/2006/relationships/slide" Target="slides/slide17.xml"/><Relationship Id="rId26" Type="http://schemas.openxmlformats.org/officeDocument/2006/relationships/slide" Target="slides/slide18.xml"/><Relationship Id="rId27" Type="http://schemas.openxmlformats.org/officeDocument/2006/relationships/slide" Target="slides/slide19.xml"/><Relationship Id="rId28" Type="http://schemas.openxmlformats.org/officeDocument/2006/relationships/slide" Target="slides/slide20.xml"/><Relationship Id="rId29" Type="http://schemas.openxmlformats.org/officeDocument/2006/relationships/slide" Target="slides/slide21.xml"/><Relationship Id="rId30" Type="http://schemas.openxmlformats.org/officeDocument/2006/relationships/slide" Target="slides/slide22.xml"/><Relationship Id="rId31" Type="http://schemas.openxmlformats.org/officeDocument/2006/relationships/slide" Target="slides/slide23.xml"/><Relationship Id="rId32" Type="http://schemas.openxmlformats.org/officeDocument/2006/relationships/slide" Target="slides/slide24.xml"/><Relationship Id="rId33" Type="http://schemas.openxmlformats.org/officeDocument/2006/relationships/slide" Target="slides/slide25.xml"/><Relationship Id="rId34" Type="http://schemas.openxmlformats.org/officeDocument/2006/relationships/slide" Target="slides/slide26.xml"/><Relationship Id="rId35" Type="http://schemas.openxmlformats.org/officeDocument/2006/relationships/slide" Target="slides/slide27.xml"/><Relationship Id="rId36"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2"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7"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8"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40"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1"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2"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3"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4"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5"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7"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9"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1"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2"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7"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8"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0"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2"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6"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8"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9"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1"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2"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3"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4"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6"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7"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8"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9"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0"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1"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3"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5"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7"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08"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3"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4"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6"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8"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2"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4"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5"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7"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8"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9"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0"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2"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3"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4"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5"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6"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7"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49"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1"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3"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4"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9"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0"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2"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4"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8"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0"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1"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3"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4"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5"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6"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8"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9"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0"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1"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2"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3"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5"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7"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9"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0"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2"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5"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6"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8"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0"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4"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6"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7"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9"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0"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1"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2"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4"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5"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6"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7"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8"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9"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1"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3"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5"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46"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8"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4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1"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2"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4"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6"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0"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2"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3"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7"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8"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70"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1"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2"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3"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4"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5"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7"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9"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1"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2"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4"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7"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8"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9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0"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2"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6"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8"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9"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11"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2"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3"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4"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16"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7"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8"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9"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0"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1"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297000"/>
            <a:ext cx="5335920" cy="139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802.15-25-0320-00</a:t>
            </a:r>
            <a:endParaRPr b="0" lang="fi-FI" sz="1400" spc="-1" strike="noStrike">
              <a:solidFill>
                <a:srgbClr val="000000"/>
              </a:solidFill>
              <a:latin typeface="Arial"/>
            </a:endParaRPr>
          </a:p>
        </p:txBody>
      </p:sp>
      <p:sp>
        <p:nvSpPr>
          <p:cNvPr id="1"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4856400"/>
            <a:ext cx="1712160" cy="2080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3"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4856400"/>
            <a:ext cx="1712160" cy="2080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0C350799-50D3-412C-AF98-997BBA3AADCC}" type="slidenum">
              <a:rPr b="0" lang="en-IE" sz="1600" spc="-1" strike="noStrike">
                <a:solidFill>
                  <a:srgbClr val="000000"/>
                </a:solidFill>
                <a:latin typeface="Times New Roman"/>
                <a:ea typeface="DejaVu Sans"/>
              </a:rPr>
              <a:t>13</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6" name="CustomShape 7"/>
          <p:cNvSpPr/>
          <p:nvPr/>
        </p:nvSpPr>
        <p:spPr>
          <a:xfrm>
            <a:off x="5220000" y="4867560"/>
            <a:ext cx="3352320" cy="2080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7" name="CustomShape 8"/>
          <p:cNvSpPr/>
          <p:nvPr/>
        </p:nvSpPr>
        <p:spPr>
          <a:xfrm>
            <a:off x="685800" y="274320"/>
            <a:ext cx="2547720" cy="139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2025</a:t>
            </a:r>
            <a:endParaRPr b="0" lang="fi-FI" sz="1400" spc="-1" strike="noStrike">
              <a:solidFill>
                <a:srgbClr val="000000"/>
              </a:solidFill>
              <a:latin typeface="Arial"/>
            </a:endParaRPr>
          </a:p>
        </p:txBody>
      </p:sp>
      <p:sp>
        <p:nvSpPr>
          <p:cNvPr id="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9"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297000"/>
            <a:ext cx="5335920" cy="139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802.15-25-0320-00</a:t>
            </a:r>
            <a:endParaRPr b="0" lang="fi-FI" sz="1400" spc="-1" strike="noStrike">
              <a:solidFill>
                <a:srgbClr val="000000"/>
              </a:solidFill>
              <a:latin typeface="Arial"/>
            </a:endParaRPr>
          </a:p>
        </p:txBody>
      </p:sp>
      <p:sp>
        <p:nvSpPr>
          <p:cNvPr id="47"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4856400"/>
            <a:ext cx="1712160" cy="2080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49"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4856400"/>
            <a:ext cx="1712160" cy="2080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124516EB-56B0-450C-BBCF-61B38516E6B9}"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52" name="CustomShape 7"/>
          <p:cNvSpPr/>
          <p:nvPr/>
        </p:nvSpPr>
        <p:spPr>
          <a:xfrm>
            <a:off x="5220000" y="4867560"/>
            <a:ext cx="3352320" cy="2080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53" name="CustomShape 8"/>
          <p:cNvSpPr/>
          <p:nvPr/>
        </p:nvSpPr>
        <p:spPr>
          <a:xfrm>
            <a:off x="685800" y="274320"/>
            <a:ext cx="2547720" cy="139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2025</a:t>
            </a:r>
            <a:endParaRPr b="0" lang="fi-FI" sz="1400" spc="-1" strike="noStrike">
              <a:solidFill>
                <a:srgbClr val="000000"/>
              </a:solidFill>
              <a:latin typeface="Arial"/>
            </a:endParaRPr>
          </a:p>
        </p:txBody>
      </p:sp>
      <p:sp>
        <p:nvSpPr>
          <p:cNvPr id="5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55"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297000"/>
            <a:ext cx="5335920" cy="139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802.15-25-0320-00</a:t>
            </a:r>
            <a:endParaRPr b="0" lang="fi-FI" sz="1400" spc="-1" strike="noStrike">
              <a:solidFill>
                <a:srgbClr val="000000"/>
              </a:solidFill>
              <a:latin typeface="Arial"/>
            </a:endParaRPr>
          </a:p>
        </p:txBody>
      </p:sp>
      <p:sp>
        <p:nvSpPr>
          <p:cNvPr id="93"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4856400"/>
            <a:ext cx="1712160" cy="2080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95"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4856400"/>
            <a:ext cx="1712160" cy="2080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F2D97DB4-FEBA-4435-9FCF-08BD9AC28A3F}"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98" name="CustomShape 7"/>
          <p:cNvSpPr/>
          <p:nvPr/>
        </p:nvSpPr>
        <p:spPr>
          <a:xfrm>
            <a:off x="5220000" y="4867560"/>
            <a:ext cx="3352320" cy="2080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99" name="CustomShape 8"/>
          <p:cNvSpPr/>
          <p:nvPr/>
        </p:nvSpPr>
        <p:spPr>
          <a:xfrm>
            <a:off x="685800" y="274320"/>
            <a:ext cx="2547720" cy="139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2025</a:t>
            </a:r>
            <a:endParaRPr b="0" lang="fi-FI" sz="1400" spc="-1" strike="noStrike">
              <a:solidFill>
                <a:srgbClr val="000000"/>
              </a:solidFill>
              <a:latin typeface="Arial"/>
            </a:endParaRPr>
          </a:p>
        </p:txBody>
      </p:sp>
      <p:sp>
        <p:nvSpPr>
          <p:cNvPr id="10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101"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297000"/>
            <a:ext cx="5335920" cy="139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802.15-25-0320-00</a:t>
            </a:r>
            <a:endParaRPr b="0" lang="fi-FI" sz="1400" spc="-1" strike="noStrike">
              <a:solidFill>
                <a:srgbClr val="000000"/>
              </a:solidFill>
              <a:latin typeface="Arial"/>
            </a:endParaRPr>
          </a:p>
        </p:txBody>
      </p:sp>
      <p:sp>
        <p:nvSpPr>
          <p:cNvPr id="139"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4856400"/>
            <a:ext cx="1712160" cy="2080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41"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4856400"/>
            <a:ext cx="1712160" cy="2080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76517C4A-FBCD-4877-A282-08FDD789E205}"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44" name="CustomShape 7"/>
          <p:cNvSpPr/>
          <p:nvPr/>
        </p:nvSpPr>
        <p:spPr>
          <a:xfrm>
            <a:off x="5220000" y="4867560"/>
            <a:ext cx="3352320" cy="2080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145" name="CustomShape 8"/>
          <p:cNvSpPr/>
          <p:nvPr/>
        </p:nvSpPr>
        <p:spPr>
          <a:xfrm>
            <a:off x="685800" y="274320"/>
            <a:ext cx="2547720" cy="139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2025</a:t>
            </a:r>
            <a:endParaRPr b="0" lang="fi-FI" sz="1400" spc="-1" strike="noStrike">
              <a:solidFill>
                <a:srgbClr val="000000"/>
              </a:solidFill>
              <a:latin typeface="Arial"/>
            </a:endParaRPr>
          </a:p>
        </p:txBody>
      </p:sp>
      <p:sp>
        <p:nvSpPr>
          <p:cNvPr id="14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147"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1"/>
          <p:cNvSpPr/>
          <p:nvPr/>
        </p:nvSpPr>
        <p:spPr>
          <a:xfrm>
            <a:off x="3095640" y="297000"/>
            <a:ext cx="5335920" cy="139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802.15-25-0320-00</a:t>
            </a:r>
            <a:endParaRPr b="0" lang="fi-FI" sz="1400" spc="-1" strike="noStrike">
              <a:solidFill>
                <a:srgbClr val="000000"/>
              </a:solidFill>
              <a:latin typeface="Arial"/>
            </a:endParaRPr>
          </a:p>
        </p:txBody>
      </p:sp>
      <p:sp>
        <p:nvSpPr>
          <p:cNvPr id="185"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6" name="CustomShape 3"/>
          <p:cNvSpPr/>
          <p:nvPr/>
        </p:nvSpPr>
        <p:spPr>
          <a:xfrm>
            <a:off x="685800" y="4856400"/>
            <a:ext cx="1712160" cy="2080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87"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8"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CustomShape 6"/>
          <p:cNvSpPr/>
          <p:nvPr/>
        </p:nvSpPr>
        <p:spPr>
          <a:xfrm>
            <a:off x="3749040" y="4856400"/>
            <a:ext cx="1712160" cy="2080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064AFA28-FEEB-4FB9-9983-F471E7D28FE6}"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90" name="CustomShape 7"/>
          <p:cNvSpPr/>
          <p:nvPr/>
        </p:nvSpPr>
        <p:spPr>
          <a:xfrm>
            <a:off x="5220000" y="4867560"/>
            <a:ext cx="3352320" cy="2080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191" name="CustomShape 8"/>
          <p:cNvSpPr/>
          <p:nvPr/>
        </p:nvSpPr>
        <p:spPr>
          <a:xfrm>
            <a:off x="685800" y="274320"/>
            <a:ext cx="2547720" cy="139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2025</a:t>
            </a:r>
            <a:endParaRPr b="0" lang="fi-FI" sz="1400" spc="-1" strike="noStrike">
              <a:solidFill>
                <a:srgbClr val="000000"/>
              </a:solidFill>
              <a:latin typeface="Arial"/>
            </a:endParaRPr>
          </a:p>
        </p:txBody>
      </p:sp>
      <p:sp>
        <p:nvSpPr>
          <p:cNvPr id="19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193"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0" name="CustomShape 2"/>
          <p:cNvSpPr/>
          <p:nvPr/>
        </p:nvSpPr>
        <p:spPr>
          <a:xfrm>
            <a:off x="3095640" y="285120"/>
            <a:ext cx="5587920" cy="1584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802-15-23-0506-04</a:t>
            </a:r>
            <a:endParaRPr b="0" lang="fi-FI" sz="1400" spc="-1" strike="noStrike">
              <a:solidFill>
                <a:srgbClr val="000000"/>
              </a:solidFill>
              <a:latin typeface="Arial"/>
            </a:endParaRPr>
          </a:p>
        </p:txBody>
      </p:sp>
      <p:sp>
        <p:nvSpPr>
          <p:cNvPr id="231" name="Line 3"/>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2" name="CustomShape 4"/>
          <p:cNvSpPr/>
          <p:nvPr/>
        </p:nvSpPr>
        <p:spPr>
          <a:xfrm>
            <a:off x="685800" y="4856400"/>
            <a:ext cx="1721880" cy="2156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233" name="Line 5"/>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4" name="Line 6"/>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CustomShape 7"/>
          <p:cNvSpPr/>
          <p:nvPr/>
        </p:nvSpPr>
        <p:spPr>
          <a:xfrm>
            <a:off x="3749040" y="4856400"/>
            <a:ext cx="1721880" cy="2156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720CFFD2-EB41-4480-9806-714861BE41B2}"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236" name="CustomShape 8"/>
          <p:cNvSpPr/>
          <p:nvPr/>
        </p:nvSpPr>
        <p:spPr>
          <a:xfrm>
            <a:off x="7040160" y="4867560"/>
            <a:ext cx="1721880" cy="2156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237" name="CustomShape 9"/>
          <p:cNvSpPr/>
          <p:nvPr/>
        </p:nvSpPr>
        <p:spPr>
          <a:xfrm>
            <a:off x="685800" y="274320"/>
            <a:ext cx="2557440" cy="146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238" name="PlaceHolder 1"/>
          <p:cNvSpPr>
            <a:spLocks noGrp="1"/>
          </p:cNvSpPr>
          <p:nvPr>
            <p:ph type="title"/>
          </p:nvPr>
        </p:nvSpPr>
        <p:spPr>
          <a:xfrm>
            <a:off x="457200" y="205200"/>
            <a:ext cx="8228880" cy="8582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format</a:t>
            </a:r>
            <a:endParaRPr b="0" lang="fi-FI" sz="1800" spc="-1" strike="noStrike">
              <a:solidFill>
                <a:srgbClr val="000000"/>
              </a:solidFill>
              <a:latin typeface="Arial"/>
            </a:endParaRPr>
          </a:p>
        </p:txBody>
      </p:sp>
      <p:sp>
        <p:nvSpPr>
          <p:cNvPr id="239"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6" name="CustomShape 2"/>
          <p:cNvSpPr/>
          <p:nvPr/>
        </p:nvSpPr>
        <p:spPr>
          <a:xfrm>
            <a:off x="3095640" y="285480"/>
            <a:ext cx="5590080" cy="1605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a:t>
            </a:r>
            <a:r>
              <a:rPr b="1" lang="en-IE" sz="1400" spc="-1" strike="noStrike">
                <a:solidFill>
                  <a:srgbClr val="000000"/>
                </a:solidFill>
                <a:latin typeface="Times New Roman"/>
                <a:ea typeface="DejaVu Sans"/>
              </a:rPr>
              <a:t>15-23-</a:t>
            </a:r>
            <a:r>
              <a:rPr b="1" lang="en-IE" sz="1400" spc="-1" strike="noStrike">
                <a:solidFill>
                  <a:srgbClr val="000000"/>
                </a:solidFill>
                <a:latin typeface="Times New Roman"/>
                <a:ea typeface="DejaVu Sans"/>
              </a:rPr>
              <a:t>0506-05</a:t>
            </a:r>
            <a:endParaRPr b="0" lang="fi-FI" sz="1400" spc="-1" strike="noStrike">
              <a:solidFill>
                <a:srgbClr val="000000"/>
              </a:solidFill>
              <a:latin typeface="Arial"/>
            </a:endParaRPr>
          </a:p>
        </p:txBody>
      </p:sp>
      <p:sp>
        <p:nvSpPr>
          <p:cNvPr id="277" name="Line 3"/>
          <p:cNvSpPr/>
          <p:nvPr/>
        </p:nvSpPr>
        <p:spPr>
          <a:xfrm>
            <a:off x="685800" y="457200"/>
            <a:ext cx="7772400" cy="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8" name="CustomShape 4"/>
          <p:cNvSpPr/>
          <p:nvPr/>
        </p:nvSpPr>
        <p:spPr>
          <a:xfrm>
            <a:off x="685800" y="4856400"/>
            <a:ext cx="1724040" cy="217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279" name="Line 5"/>
          <p:cNvSpPr/>
          <p:nvPr/>
        </p:nvSpPr>
        <p:spPr>
          <a:xfrm>
            <a:off x="685800" y="4857840"/>
            <a:ext cx="7848720" cy="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0" name="Line 6"/>
          <p:cNvSpPr/>
          <p:nvPr/>
        </p:nvSpPr>
        <p:spPr>
          <a:xfrm>
            <a:off x="685800" y="4856400"/>
            <a:ext cx="7848720" cy="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CustomShape 7"/>
          <p:cNvSpPr/>
          <p:nvPr/>
        </p:nvSpPr>
        <p:spPr>
          <a:xfrm>
            <a:off x="3749040" y="4856400"/>
            <a:ext cx="1724040" cy="217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64F94AD9-335F-4E33-8CC5-86A5BF9739B2}"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282" name="CustomShape 8"/>
          <p:cNvSpPr/>
          <p:nvPr/>
        </p:nvSpPr>
        <p:spPr>
          <a:xfrm>
            <a:off x="7040160" y="4867560"/>
            <a:ext cx="1724040" cy="217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283" name="CustomShape 9"/>
          <p:cNvSpPr/>
          <p:nvPr/>
        </p:nvSpPr>
        <p:spPr>
          <a:xfrm>
            <a:off x="685800" y="274320"/>
            <a:ext cx="2559600" cy="1490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284" name="PlaceHolder 1"/>
          <p:cNvSpPr>
            <a:spLocks noGrp="1"/>
          </p:cNvSpPr>
          <p:nvPr>
            <p:ph type="title"/>
          </p:nvPr>
        </p:nvSpPr>
        <p:spPr>
          <a:xfrm>
            <a:off x="228600" y="583200"/>
            <a:ext cx="8686080" cy="8582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format</a:t>
            </a:r>
            <a:endParaRPr b="0" lang="fi-FI" sz="1800" spc="-1" strike="noStrike">
              <a:solidFill>
                <a:srgbClr val="000000"/>
              </a:solidFill>
              <a:latin typeface="Arial"/>
            </a:endParaRPr>
          </a:p>
        </p:txBody>
      </p:sp>
      <p:sp>
        <p:nvSpPr>
          <p:cNvPr id="285" name="PlaceHolder 2"/>
          <p:cNvSpPr>
            <a:spLocks noGrp="1"/>
          </p:cNvSpPr>
          <p:nvPr>
            <p:ph type="body"/>
          </p:nvPr>
        </p:nvSpPr>
        <p:spPr>
          <a:xfrm>
            <a:off x="457200" y="1203120"/>
            <a:ext cx="8229240" cy="2982960"/>
          </a:xfrm>
          <a:prstGeom prst="rect">
            <a:avLst/>
          </a:prstGeom>
          <a:noFill/>
          <a:ln w="0">
            <a:noFill/>
          </a:ln>
        </p:spPr>
        <p:txBody>
          <a:bodyPr lIns="0" rIns="0" tIns="0" bIns="0" anchor="t">
            <a:normAutofit/>
          </a:bodyPr>
          <a:p>
            <a:pPr marL="432000" indent="-324000">
              <a:spcBef>
                <a:spcPts val="1060"/>
              </a:spcBef>
              <a:buClr>
                <a:srgbClr val="000000"/>
              </a:buClr>
              <a:buSzPct val="45000"/>
              <a:buFont typeface="Wingdings" charset="2"/>
              <a:buChar char=""/>
            </a:pPr>
            <a:r>
              <a:rPr b="0" lang="fi-FI" sz="2400" spc="-1" strike="noStrike">
                <a:solidFill>
                  <a:srgbClr val="000000"/>
                </a:solidFill>
                <a:latin typeface="Arial"/>
              </a:rPr>
              <a:t>Click to edit the outline text format</a:t>
            </a:r>
            <a:endParaRPr b="0" lang="fi-FI" sz="2400" spc="-1" strike="noStrike">
              <a:solidFill>
                <a:srgbClr val="000000"/>
              </a:solidFill>
              <a:latin typeface="Arial"/>
            </a:endParaRPr>
          </a:p>
          <a:p>
            <a:pPr lvl="1" marL="864000" indent="-324000">
              <a:spcBef>
                <a:spcPts val="850"/>
              </a:spcBef>
              <a:buClr>
                <a:srgbClr val="000000"/>
              </a:buClr>
              <a:buSzPct val="75000"/>
              <a:buFont typeface="Symbol" charset="2"/>
              <a:buChar char=""/>
            </a:pPr>
            <a:r>
              <a:rPr b="0" lang="fi-FI" sz="2100" spc="-1" strike="noStrike">
                <a:solidFill>
                  <a:srgbClr val="000000"/>
                </a:solidFill>
                <a:latin typeface="Arial"/>
              </a:rPr>
              <a:t>Second Outline Level</a:t>
            </a:r>
            <a:endParaRPr b="0" lang="fi-FI" sz="2100" spc="-1" strike="noStrike">
              <a:solidFill>
                <a:srgbClr val="000000"/>
              </a:solidFill>
              <a:latin typeface="Arial"/>
            </a:endParaRPr>
          </a:p>
          <a:p>
            <a:pPr lvl="2" marL="1296000" indent="-288000">
              <a:spcBef>
                <a:spcPts val="635"/>
              </a:spcBef>
              <a:buClr>
                <a:srgbClr val="000000"/>
              </a:buClr>
              <a:buSzPct val="45000"/>
              <a:buFont typeface="Wingdings" charset="2"/>
              <a:buChar char=""/>
            </a:pPr>
            <a:r>
              <a:rPr b="0" lang="fi-FI" sz="1800" spc="-1" strike="noStrike">
                <a:solidFill>
                  <a:srgbClr val="000000"/>
                </a:solidFill>
                <a:latin typeface="Arial"/>
              </a:rPr>
              <a:t>Third Outline Level</a:t>
            </a:r>
            <a:endParaRPr b="0" lang="fi-FI" sz="1800" spc="-1" strike="noStrike">
              <a:solidFill>
                <a:srgbClr val="000000"/>
              </a:solidFill>
              <a:latin typeface="Arial"/>
            </a:endParaRPr>
          </a:p>
          <a:p>
            <a:pPr lvl="3" marL="1728000" indent="-216000">
              <a:spcBef>
                <a:spcPts val="422"/>
              </a:spcBef>
              <a:buClr>
                <a:srgbClr val="000000"/>
              </a:buClr>
              <a:buSzPct val="75000"/>
              <a:buFont typeface="Symbol" charset="2"/>
              <a:buChar char=""/>
            </a:pPr>
            <a:r>
              <a:rPr b="0" lang="fi-FI" sz="1500" spc="-1" strike="noStrike">
                <a:solidFill>
                  <a:srgbClr val="000000"/>
                </a:solidFill>
                <a:latin typeface="Arial"/>
              </a:rPr>
              <a:t>Fourth Outline Level</a:t>
            </a:r>
            <a:endParaRPr b="0" lang="fi-FI" sz="1500" spc="-1" strike="noStrike">
              <a:solidFill>
                <a:srgbClr val="000000"/>
              </a:solidFill>
              <a:latin typeface="Arial"/>
            </a:endParaRPr>
          </a:p>
          <a:p>
            <a:pPr lvl="4" marL="2160000" indent="-216000">
              <a:spcBef>
                <a:spcPts val="210"/>
              </a:spcBef>
              <a:buClr>
                <a:srgbClr val="000000"/>
              </a:buClr>
              <a:buSzPct val="45000"/>
              <a:buFont typeface="Wingdings" charset="2"/>
              <a:buChar char=""/>
            </a:pPr>
            <a:r>
              <a:rPr b="0" lang="fi-FI" sz="1500" spc="-1" strike="noStrike">
                <a:solidFill>
                  <a:srgbClr val="000000"/>
                </a:solidFill>
                <a:latin typeface="Arial"/>
              </a:rPr>
              <a:t>Fifth Outline Level</a:t>
            </a:r>
            <a:endParaRPr b="0" lang="fi-FI" sz="1500" spc="-1" strike="noStrike">
              <a:solidFill>
                <a:srgbClr val="000000"/>
              </a:solidFill>
              <a:latin typeface="Arial"/>
            </a:endParaRPr>
          </a:p>
          <a:p>
            <a:pPr lvl="5" marL="2592000" indent="-216000">
              <a:spcBef>
                <a:spcPts val="210"/>
              </a:spcBef>
              <a:buClr>
                <a:srgbClr val="000000"/>
              </a:buClr>
              <a:buSzPct val="45000"/>
              <a:buFont typeface="Wingdings" charset="2"/>
              <a:buChar char=""/>
            </a:pPr>
            <a:r>
              <a:rPr b="0" lang="fi-FI" sz="1500" spc="-1" strike="noStrike">
                <a:solidFill>
                  <a:srgbClr val="000000"/>
                </a:solidFill>
                <a:latin typeface="Arial"/>
              </a:rPr>
              <a:t>Sixth Outline Level</a:t>
            </a:r>
            <a:endParaRPr b="0" lang="fi-FI" sz="1500" spc="-1" strike="noStrike">
              <a:solidFill>
                <a:srgbClr val="000000"/>
              </a:solidFill>
              <a:latin typeface="Arial"/>
            </a:endParaRPr>
          </a:p>
          <a:p>
            <a:pPr lvl="6" marL="3024000" indent="-216000">
              <a:spcBef>
                <a:spcPts val="210"/>
              </a:spcBef>
              <a:buClr>
                <a:srgbClr val="000000"/>
              </a:buClr>
              <a:buSzPct val="45000"/>
              <a:buFont typeface="Wingdings" charset="2"/>
              <a:buChar char=""/>
            </a:pPr>
            <a:r>
              <a:rPr b="0" lang="fi-FI" sz="1500" spc="-1" strike="noStrike">
                <a:solidFill>
                  <a:srgbClr val="000000"/>
                </a:solidFill>
                <a:latin typeface="Arial"/>
              </a:rPr>
              <a:t>Seventh Outline Level</a:t>
            </a:r>
            <a:endParaRPr b="0" lang="fi-FI" sz="15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5/15-25-0236-00-04ac-may25-tg4ac-minutes.docx" TargetMode="External"/><Relationship Id="rId2"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3/15-23-0397-07-04ac-project-task-list-for-tg4ac.xlsx" TargetMode="External"/><Relationship Id="rId2" Type="http://schemas.openxmlformats.org/officeDocument/2006/relationships/hyperlink" Target="https://mentor.ieee.org/802.15/dcn/25/15-25-0107-09-04ac-consolidated-letter-ballot-comments.xlsx" TargetMode="External"/><Relationship Id="rId3" Type="http://schemas.openxmlformats.org/officeDocument/2006/relationships/slideLayout" Target="../slideLayouts/slideLayout37.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77.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77.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2" name="CustomShape 1"/>
          <p:cNvSpPr/>
          <p:nvPr/>
        </p:nvSpPr>
        <p:spPr>
          <a:xfrm>
            <a:off x="152280" y="457200"/>
            <a:ext cx="8965080" cy="344880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tabLst>
                <a:tab algn="l" pos="2520000"/>
                <a:tab algn="l" pos="5040000"/>
              </a:tabLst>
            </a:pPr>
            <a:r>
              <a:rPr b="1" lang="en-IE" sz="16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TG4ac Opening and Closing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Date Submitted:</a:t>
            </a:r>
            <a:r>
              <a:rPr b="0" lang="en-IE" sz="1600" spc="-1" strike="noStrike">
                <a:solidFill>
                  <a:srgbClr val="000000"/>
                </a:solidFill>
                <a:latin typeface="Times New Roman"/>
                <a:ea typeface="DejaVu Sans"/>
              </a:rPr>
              <a:t> 2025-07-27</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Name: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Affiliation</a:t>
            </a:r>
            <a:r>
              <a:rPr b="0" lang="en-IE" sz="1600" spc="-1" strike="noStrike">
                <a:solidFill>
                  <a:srgbClr val="000000"/>
                </a:solidFill>
                <a:latin typeface="Times New Roman"/>
                <a:ea typeface="DejaVu Sans"/>
              </a:rPr>
              <a:t>: Wi-SUN Alliance</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E-Mail</a:t>
            </a:r>
            <a:r>
              <a:rPr b="0" lang="en-IE" sz="1600" spc="-1" strike="noStrike">
                <a:solidFill>
                  <a:srgbClr val="000000"/>
                </a:solidFill>
                <a:latin typeface="Times New Roman"/>
                <a:ea typeface="DejaVu Sans"/>
              </a:rPr>
              <a:t>: kivinen@iki.fi</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marL="720000">
              <a:lnSpc>
                <a:spcPct val="100000"/>
              </a:lnSpc>
              <a:spcBef>
                <a:spcPts val="598"/>
              </a:spcBef>
              <a:spcAft>
                <a:spcPts val="598"/>
              </a:spcAft>
              <a:tabLst>
                <a:tab algn="l" pos="2520000"/>
                <a:tab algn="l" pos="5040000"/>
              </a:tabLst>
            </a:pPr>
            <a:r>
              <a:rPr b="0" lang="en-IE" sz="1600" spc="-1" strike="noStrike">
                <a:solidFill>
                  <a:srgbClr val="000000"/>
                </a:solidFill>
                <a:latin typeface="Times New Roman"/>
                <a:ea typeface="DejaVu Sans"/>
              </a:rPr>
              <a:t>Opening and closing report for TG4ac Privacy July meeting</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9" name="PlaceHolder 1"/>
          <p:cNvSpPr>
            <a:spLocks noGrp="1"/>
          </p:cNvSpPr>
          <p:nvPr>
            <p:ph type="title"/>
          </p:nvPr>
        </p:nvSpPr>
        <p:spPr>
          <a:xfrm>
            <a:off x="457200" y="439560"/>
            <a:ext cx="8226000" cy="94068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for July</a:t>
            </a:r>
            <a:endParaRPr b="0" lang="fi-FI" sz="3200" spc="-1" strike="noStrike">
              <a:solidFill>
                <a:srgbClr val="000000"/>
              </a:solidFill>
              <a:latin typeface="Arial"/>
            </a:endParaRPr>
          </a:p>
        </p:txBody>
      </p:sp>
      <p:sp>
        <p:nvSpPr>
          <p:cNvPr id="340" name="PlaceHolder 2"/>
          <p:cNvSpPr>
            <a:spLocks noGrp="1"/>
          </p:cNvSpPr>
          <p:nvPr>
            <p:ph/>
          </p:nvPr>
        </p:nvSpPr>
        <p:spPr>
          <a:xfrm>
            <a:off x="457200" y="1383480"/>
            <a:ext cx="8226000" cy="3471480"/>
          </a:xfrm>
          <a:prstGeom prst="rect">
            <a:avLst/>
          </a:prstGeom>
          <a:noFill/>
          <a:ln w="0">
            <a:noFill/>
          </a:ln>
        </p:spPr>
        <p:txBody>
          <a:bodyPr lIns="0" rIns="0" tIns="0" bIns="0" anchor="t">
            <a:normAutofit fontScale="95000"/>
          </a:bodyPr>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Resolve letter ballot comments</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Prepared draft for recirculation</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recirculation ballot</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Conditinal submittal to start standard association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1" name="PlaceHolder 1"/>
          <p:cNvSpPr>
            <a:spLocks noGrp="1"/>
          </p:cNvSpPr>
          <p:nvPr>
            <p:ph type="title"/>
          </p:nvPr>
        </p:nvSpPr>
        <p:spPr>
          <a:xfrm>
            <a:off x="457200" y="439560"/>
            <a:ext cx="8226000" cy="94068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Detailed Agenda for July</a:t>
            </a:r>
            <a:endParaRPr b="0" lang="fi-FI" sz="3200" spc="-1" strike="noStrike">
              <a:solidFill>
                <a:srgbClr val="000000"/>
              </a:solidFill>
              <a:latin typeface="Arial"/>
            </a:endParaRPr>
          </a:p>
        </p:txBody>
      </p:sp>
      <p:sp>
        <p:nvSpPr>
          <p:cNvPr id="342" name="PlaceHolder 2"/>
          <p:cNvSpPr>
            <a:spLocks noGrp="1"/>
          </p:cNvSpPr>
          <p:nvPr>
            <p:ph/>
          </p:nvPr>
        </p:nvSpPr>
        <p:spPr>
          <a:xfrm>
            <a:off x="457200" y="1383480"/>
            <a:ext cx="8226000" cy="3471480"/>
          </a:xfrm>
          <a:prstGeom prst="rect">
            <a:avLst/>
          </a:prstGeom>
          <a:noFill/>
          <a:ln w="0">
            <a:noFill/>
          </a:ln>
        </p:spPr>
        <p:txBody>
          <a:bodyPr lIns="0" rIns="0" tIns="0" bIns="0" anchor="t">
            <a:normAutofit fontScale="51000"/>
          </a:bodyPr>
          <a:p>
            <a:pPr marL="220320" indent="-165240">
              <a:lnSpc>
                <a:spcPct val="100000"/>
              </a:lnSpc>
              <a:spcBef>
                <a:spcPts val="1417"/>
              </a:spcBef>
              <a:buClr>
                <a:srgbClr val="000000"/>
              </a:buClr>
              <a:buSzPct val="50000"/>
              <a:buFont typeface="DejaVu Sans"/>
              <a:buChar char="●"/>
            </a:pPr>
            <a:r>
              <a:rPr b="0" lang="fi-FI" sz="3200" spc="-1" strike="noStrike">
                <a:solidFill>
                  <a:srgbClr val="000000"/>
                </a:solidFill>
                <a:latin typeface="Arial"/>
              </a:rPr>
              <a:t>Tuesday 19th of July 09:00-11:00</a:t>
            </a:r>
            <a:endParaRPr b="0" lang="fi-FI" sz="3200" spc="-1" strike="noStrike">
              <a:solidFill>
                <a:srgbClr val="000000"/>
              </a:solidFill>
              <a:latin typeface="Arial"/>
            </a:endParaRPr>
          </a:p>
          <a:p>
            <a:pPr lvl="1" marL="440640" indent="-165240">
              <a:lnSpc>
                <a:spcPct val="100000"/>
              </a:lnSpc>
              <a:spcBef>
                <a:spcPts val="1134"/>
              </a:spcBef>
              <a:buClr>
                <a:srgbClr val="000000"/>
              </a:buClr>
              <a:buSzPct val="50000"/>
              <a:buFont typeface="DejaVu Sans"/>
              <a:buChar char="●"/>
            </a:pPr>
            <a:r>
              <a:rPr b="0" lang="fi-FI" sz="2800" spc="-1" strike="noStrike">
                <a:solidFill>
                  <a:srgbClr val="000000"/>
                </a:solidFill>
                <a:latin typeface="Arial"/>
              </a:rPr>
              <a:t>Opening slides</a:t>
            </a:r>
            <a:endParaRPr b="0" lang="fi-FI" sz="2800" spc="-1" strike="noStrike">
              <a:solidFill>
                <a:srgbClr val="000000"/>
              </a:solidFill>
              <a:latin typeface="Arial"/>
            </a:endParaRPr>
          </a:p>
          <a:p>
            <a:pPr lvl="1" marL="440640" indent="-16524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agenda (this document)</a:t>
            </a:r>
            <a:endParaRPr b="0" lang="fi-FI" sz="2800" spc="-1" strike="noStrike">
              <a:solidFill>
                <a:srgbClr val="000000"/>
              </a:solidFill>
              <a:latin typeface="Arial"/>
            </a:endParaRPr>
          </a:p>
          <a:p>
            <a:pPr lvl="1" marL="440640" indent="-165240">
              <a:lnSpc>
                <a:spcPct val="100000"/>
              </a:lnSpc>
              <a:spcBef>
                <a:spcPts val="1134"/>
              </a:spcBef>
              <a:buClr>
                <a:srgbClr val="000000"/>
              </a:buClr>
              <a:buSzPct val="50000"/>
              <a:buFont typeface="DejaVu Sans"/>
              <a:buChar char="●"/>
            </a:pPr>
            <a:r>
              <a:rPr b="0" lang="fi-FI" sz="2800" spc="-1" strike="noStrike">
                <a:solidFill>
                  <a:srgbClr val="000000"/>
                </a:solidFill>
                <a:latin typeface="Arial"/>
                <a:ea typeface="Noto Sans CJK SC"/>
              </a:rPr>
              <a:t>Approve minutes </a:t>
            </a:r>
            <a:r>
              <a:rPr b="0" lang="fi-FI" sz="2800" spc="-1" strike="noStrike" u="sng">
                <a:solidFill>
                  <a:srgbClr val="0000ff"/>
                </a:solidFill>
                <a:uFillTx/>
                <a:latin typeface="Arial"/>
                <a:ea typeface="Noto Sans CJK SC"/>
                <a:hlinkClick r:id="rId1"/>
              </a:rPr>
              <a:t>15-25-0236-00</a:t>
            </a:r>
            <a:endParaRPr b="0" lang="fi-FI" sz="2800" spc="-1" strike="noStrike">
              <a:solidFill>
                <a:srgbClr val="000000"/>
              </a:solidFill>
              <a:latin typeface="Arial"/>
            </a:endParaRPr>
          </a:p>
          <a:p>
            <a:pPr lvl="1" marL="440640" indent="-165240">
              <a:lnSpc>
                <a:spcPct val="100000"/>
              </a:lnSpc>
              <a:spcBef>
                <a:spcPts val="1134"/>
              </a:spcBef>
              <a:buClr>
                <a:srgbClr val="000000"/>
              </a:buClr>
              <a:buSzPct val="50000"/>
              <a:buFont typeface="DejaVu Sans"/>
              <a:buChar char="●"/>
            </a:pPr>
            <a:r>
              <a:rPr b="0" lang="fi-FI" sz="2800" spc="-1" strike="noStrike">
                <a:solidFill>
                  <a:srgbClr val="000000"/>
                </a:solidFill>
                <a:latin typeface="Arial"/>
                <a:ea typeface="Noto Sans CJK SC"/>
              </a:rPr>
              <a:t>Resolve letter ballot comments</a:t>
            </a:r>
            <a:endParaRPr b="0" lang="fi-FI" sz="2800" spc="-1" strike="noStrike">
              <a:solidFill>
                <a:srgbClr val="000000"/>
              </a:solidFill>
              <a:latin typeface="Arial"/>
            </a:endParaRPr>
          </a:p>
          <a:p>
            <a:pPr marL="220320" indent="-165240">
              <a:lnSpc>
                <a:spcPct val="100000"/>
              </a:lnSpc>
              <a:spcBef>
                <a:spcPts val="1417"/>
              </a:spcBef>
              <a:buClr>
                <a:srgbClr val="000000"/>
              </a:buClr>
              <a:buSzPct val="50000"/>
              <a:buFont typeface="DejaVu Sans"/>
              <a:buChar char="●"/>
            </a:pPr>
            <a:r>
              <a:rPr b="0" lang="fi-FI" sz="2800" spc="-1" strike="noStrike">
                <a:solidFill>
                  <a:srgbClr val="000000"/>
                </a:solidFill>
                <a:latin typeface="Arial"/>
                <a:ea typeface="Noto Sans CJK SC"/>
              </a:rPr>
              <a:t>Thursday 31st of July 11:30-13:30</a:t>
            </a:r>
            <a:endParaRPr b="0" lang="fi-FI" sz="2800" spc="-1" strike="noStrike">
              <a:solidFill>
                <a:srgbClr val="000000"/>
              </a:solidFill>
              <a:latin typeface="Arial"/>
            </a:endParaRPr>
          </a:p>
          <a:p>
            <a:pPr lvl="1" marL="440640" indent="-165240">
              <a:lnSpc>
                <a:spcPct val="100000"/>
              </a:lnSpc>
              <a:spcBef>
                <a:spcPts val="1134"/>
              </a:spcBef>
              <a:buClr>
                <a:srgbClr val="000000"/>
              </a:buClr>
              <a:buSzPct val="50000"/>
              <a:buFont typeface="DejaVu Sans"/>
              <a:buChar char="●"/>
            </a:pPr>
            <a:r>
              <a:rPr b="0" lang="fi-FI" sz="2800" spc="-1" strike="noStrike">
                <a:solidFill>
                  <a:srgbClr val="000000"/>
                </a:solidFill>
                <a:latin typeface="Arial"/>
                <a:ea typeface="Noto Sans CJK SC"/>
              </a:rPr>
              <a:t>Review draft ready for the recirculation ballot</a:t>
            </a:r>
            <a:endParaRPr b="0" lang="fi-FI" sz="2800" spc="-1" strike="noStrike">
              <a:solidFill>
                <a:srgbClr val="000000"/>
              </a:solidFill>
              <a:latin typeface="Arial"/>
            </a:endParaRPr>
          </a:p>
          <a:p>
            <a:pPr lvl="1" marL="440640" indent="-165240">
              <a:lnSpc>
                <a:spcPct val="100000"/>
              </a:lnSpc>
              <a:spcBef>
                <a:spcPts val="1134"/>
              </a:spcBef>
              <a:buClr>
                <a:srgbClr val="000000"/>
              </a:buClr>
              <a:buSzPct val="50000"/>
              <a:buFont typeface="DejaVu Sans"/>
              <a:buChar char="●"/>
            </a:pPr>
            <a:r>
              <a:rPr b="0" lang="fi-FI" sz="2800" spc="-1" strike="noStrike">
                <a:solidFill>
                  <a:srgbClr val="000000"/>
                </a:solidFill>
                <a:latin typeface="Arial"/>
                <a:ea typeface="Noto Sans CJK SC"/>
              </a:rPr>
              <a:t>Do motion to start recirculation ballot</a:t>
            </a:r>
            <a:endParaRPr b="0" lang="fi-FI" sz="2800" spc="-1" strike="noStrike">
              <a:solidFill>
                <a:srgbClr val="000000"/>
              </a:solidFill>
              <a:latin typeface="Arial"/>
            </a:endParaRPr>
          </a:p>
          <a:p>
            <a:pPr lvl="1" marL="440640" indent="-165240">
              <a:lnSpc>
                <a:spcPct val="100000"/>
              </a:lnSpc>
              <a:spcBef>
                <a:spcPts val="1134"/>
              </a:spcBef>
              <a:buClr>
                <a:srgbClr val="000000"/>
              </a:buClr>
              <a:buSzPct val="50000"/>
              <a:buFont typeface="DejaVu Sans"/>
              <a:buChar char="●"/>
            </a:pPr>
            <a:r>
              <a:rPr b="0" lang="fi-FI" sz="2800" spc="-1" strike="noStrike">
                <a:solidFill>
                  <a:srgbClr val="000000"/>
                </a:solidFill>
                <a:latin typeface="Arial"/>
                <a:ea typeface="Noto Sans CJK SC"/>
              </a:rPr>
              <a:t>Do motion to form a CRG</a:t>
            </a:r>
            <a:endParaRPr b="0" lang="fi-FI" sz="2800" spc="-1" strike="noStrike">
              <a:solidFill>
                <a:srgbClr val="000000"/>
              </a:solidFill>
              <a:latin typeface="Arial"/>
            </a:endParaRPr>
          </a:p>
          <a:p>
            <a:pPr lvl="1" marL="440640" indent="-165240">
              <a:lnSpc>
                <a:spcPct val="100000"/>
              </a:lnSpc>
              <a:spcBef>
                <a:spcPts val="1134"/>
              </a:spcBef>
              <a:buClr>
                <a:srgbClr val="000000"/>
              </a:buClr>
              <a:buSzPct val="50000"/>
              <a:buFont typeface="DejaVu Sans"/>
              <a:buChar char="●"/>
            </a:pPr>
            <a:r>
              <a:rPr b="0" lang="fi-FI" sz="2800" spc="-1" strike="noStrike">
                <a:solidFill>
                  <a:srgbClr val="000000"/>
                </a:solidFill>
                <a:latin typeface="Arial"/>
                <a:ea typeface="Noto Sans CJK SC"/>
              </a:rPr>
              <a:t>Do motion for conditional submittal to standard association ballot</a:t>
            </a:r>
            <a:endParaRPr b="0" lang="fi-FI" sz="2800" spc="-1" strike="noStrike">
              <a:solidFill>
                <a:srgbClr val="000000"/>
              </a:solidFill>
              <a:latin typeface="Arial"/>
            </a:endParaRPr>
          </a:p>
          <a:p>
            <a:pPr lvl="1" marL="440640" indent="-165240">
              <a:lnSpc>
                <a:spcPct val="100000"/>
              </a:lnSpc>
              <a:spcBef>
                <a:spcPts val="1134"/>
              </a:spcBef>
              <a:buClr>
                <a:srgbClr val="000000"/>
              </a:buClr>
              <a:buSzPct val="50000"/>
              <a:buFont typeface="DejaVu Sans"/>
              <a:buChar char="●"/>
            </a:pPr>
            <a:r>
              <a:rPr b="0" lang="fi-FI" sz="2800" spc="-1" strike="noStrike">
                <a:solidFill>
                  <a:srgbClr val="000000"/>
                </a:solidFill>
                <a:latin typeface="Arial"/>
                <a:ea typeface="Noto Sans CJK SC"/>
              </a:rPr>
              <a:t>Update project task list</a:t>
            </a:r>
            <a:endParaRPr b="0" lang="fi-FI" sz="2800" spc="-1" strike="noStrike">
              <a:solidFill>
                <a:srgbClr val="000000"/>
              </a:solidFill>
              <a:latin typeface="Arial"/>
            </a:endParaRPr>
          </a:p>
          <a:p>
            <a:pPr lvl="1" marL="440640" indent="-165240">
              <a:lnSpc>
                <a:spcPct val="100000"/>
              </a:lnSpc>
              <a:spcBef>
                <a:spcPts val="1134"/>
              </a:spcBef>
              <a:buClr>
                <a:srgbClr val="000000"/>
              </a:buClr>
              <a:buSzPct val="50000"/>
              <a:buFont typeface="DejaVu Sans"/>
              <a:buChar char="●"/>
            </a:pPr>
            <a:r>
              <a:rPr b="0" lang="fi-FI" sz="2800" spc="-1" strike="noStrike">
                <a:solidFill>
                  <a:srgbClr val="000000"/>
                </a:solidFill>
                <a:latin typeface="Arial"/>
                <a:ea typeface="Noto Sans CJK SC"/>
              </a:rPr>
              <a:t>Closing report</a:t>
            </a:r>
            <a:endParaRPr b="0" lang="fi-FI" sz="2800" spc="-1" strike="noStrike">
              <a:solidFill>
                <a:srgbClr val="000000"/>
              </a:solidFill>
              <a:latin typeface="Arial"/>
            </a:endParaRPr>
          </a:p>
          <a:p>
            <a:pPr marL="220320" indent="0">
              <a:lnSpc>
                <a:spcPct val="100000"/>
              </a:lnSpc>
              <a:spcBef>
                <a:spcPts val="1417"/>
              </a:spcBef>
              <a:buNone/>
            </a:pP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3" name="PlaceHolder 1"/>
          <p:cNvSpPr>
            <a:spLocks noGrp="1"/>
          </p:cNvSpPr>
          <p:nvPr>
            <p:ph type="title"/>
          </p:nvPr>
        </p:nvSpPr>
        <p:spPr>
          <a:xfrm>
            <a:off x="457200" y="439560"/>
            <a:ext cx="8226000" cy="94068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More information</a:t>
            </a:r>
            <a:endParaRPr b="0" lang="fi-FI" sz="3200" spc="-1" strike="noStrike">
              <a:solidFill>
                <a:srgbClr val="000000"/>
              </a:solidFill>
              <a:latin typeface="Arial"/>
            </a:endParaRPr>
          </a:p>
        </p:txBody>
      </p:sp>
      <p:sp>
        <p:nvSpPr>
          <p:cNvPr id="344" name="PlaceHolder 2"/>
          <p:cNvSpPr>
            <a:spLocks noGrp="1"/>
          </p:cNvSpPr>
          <p:nvPr>
            <p:ph/>
          </p:nvPr>
        </p:nvSpPr>
        <p:spPr>
          <a:xfrm>
            <a:off x="457200" y="1383480"/>
            <a:ext cx="8226000" cy="347148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Project tasklist </a:t>
            </a:r>
            <a:r>
              <a:rPr b="0" lang="fi-FI" sz="3200" spc="-1" strike="noStrike" u="sng">
                <a:solidFill>
                  <a:srgbClr val="0000ff"/>
                </a:solidFill>
                <a:uFillTx/>
                <a:latin typeface="Arial"/>
                <a:hlinkClick r:id="rId1"/>
              </a:rPr>
              <a:t>15-23-0397-07</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Letter ballot comments </a:t>
            </a:r>
            <a:r>
              <a:rPr b="0" lang="fi-FI" sz="3200" spc="-1" strike="noStrike" u="sng">
                <a:solidFill>
                  <a:srgbClr val="0000ff"/>
                </a:solidFill>
                <a:uFillTx/>
                <a:latin typeface="Arial"/>
                <a:hlinkClick r:id="rId2"/>
              </a:rPr>
              <a:t>15-25-0107-09</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5" name="PlaceHolder 1"/>
          <p:cNvSpPr>
            <a:spLocks noGrp="1"/>
          </p:cNvSpPr>
          <p:nvPr>
            <p:ph type="title"/>
          </p:nvPr>
        </p:nvSpPr>
        <p:spPr>
          <a:xfrm>
            <a:off x="457200" y="457200"/>
            <a:ext cx="8227800" cy="85716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LB211 results</a:t>
            </a:r>
            <a:endParaRPr b="0" lang="fi-FI" sz="3200" spc="-1" strike="noStrike">
              <a:solidFill>
                <a:srgbClr val="000000"/>
              </a:solidFill>
              <a:latin typeface="Arial"/>
            </a:endParaRPr>
          </a:p>
        </p:txBody>
      </p:sp>
      <p:graphicFrame>
        <p:nvGraphicFramePr>
          <p:cNvPr id="346" name=""/>
          <p:cNvGraphicFramePr/>
          <p:nvPr/>
        </p:nvGraphicFramePr>
        <p:xfrm>
          <a:off x="1388520" y="1462320"/>
          <a:ext cx="6305400" cy="3060360"/>
        </p:xfrm>
        <a:graphic>
          <a:graphicData uri="http://schemas.openxmlformats.org/drawingml/2006/table">
            <a:tbl>
              <a:tblPr/>
              <a:tblGrid>
                <a:gridCol w="1467720"/>
                <a:gridCol w="1396080"/>
                <a:gridCol w="1785960"/>
                <a:gridCol w="1656000"/>
              </a:tblGrid>
              <a:tr h="387360">
                <a:tc gridSpan="2">
                  <a:txBody>
                    <a:bodyPr lIns="90000" rIns="90000" anchor="t">
                      <a:noAutofit/>
                    </a:bodyPr>
                    <a:p>
                      <a:pPr>
                        <a:lnSpc>
                          <a:spcPct val="100000"/>
                        </a:lnSpc>
                      </a:pPr>
                      <a:r>
                        <a:rPr b="0" lang="fi-FI" sz="1800" spc="-1" strike="noStrike">
                          <a:solidFill>
                            <a:srgbClr val="000000"/>
                          </a:solidFill>
                          <a:latin typeface="Arial"/>
                        </a:rPr>
                        <a:t>Draft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gridSpan="2">
                  <a:txBody>
                    <a:bodyPr lIns="90000" rIns="90000" anchor="t">
                      <a:noAutofit/>
                    </a:bodyPr>
                    <a:p>
                      <a:pPr>
                        <a:lnSpc>
                          <a:spcPct val="100000"/>
                        </a:lnSpc>
                      </a:pPr>
                      <a:r>
                        <a:rPr b="0" lang="fi-FI" sz="1800" spc="-1" strike="noStrike">
                          <a:solidFill>
                            <a:srgbClr val="000000"/>
                          </a:solidFill>
                          <a:latin typeface="Arial"/>
                        </a:rPr>
                        <a:t>D0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Open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2025-01-23</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Close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2025-02-22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116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360">
                <a:tc>
                  <a:txBody>
                    <a:bodyPr lIns="90000" rIns="90000" anchor="t">
                      <a:noAutofit/>
                    </a:bodyPr>
                    <a:p>
                      <a:pPr>
                        <a:lnSpc>
                          <a:spcPct val="100000"/>
                        </a:lnSpc>
                      </a:pPr>
                      <a:r>
                        <a:rPr b="0" lang="fi-FI" sz="1800" spc="-1" strike="noStrike">
                          <a:solidFill>
                            <a:srgbClr val="000000"/>
                          </a:solidFill>
                          <a:latin typeface="Arial"/>
                        </a:rPr>
                        <a:t>Voted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85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73.28%</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76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 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96.20%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000">
                <a:tc>
                  <a:txBody>
                    <a:bodyPr lIns="90000" rIns="90000" anchor="t">
                      <a:noAutofit/>
                    </a:bodyPr>
                    <a:p>
                      <a:pPr>
                        <a:lnSpc>
                          <a:spcPct val="100000"/>
                        </a:lnSpc>
                      </a:pPr>
                      <a:r>
                        <a:rPr b="0" lang="fi-FI" sz="1800" spc="-1" strike="noStrike">
                          <a:solidFill>
                            <a:srgbClr val="000000"/>
                          </a:solidFill>
                          <a:latin typeface="Arial"/>
                        </a:rPr>
                        <a:t>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7.06%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No</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3</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anchor="t">
                      <a:noAutofit/>
                    </a:bodyPr>
                    <a:p>
                      <a:pPr>
                        <a:lnSpc>
                          <a:spcPct val="100000"/>
                        </a:lnSpc>
                      </a:pPr>
                      <a:r>
                        <a:rPr b="0" lang="fi-FI" sz="1800" spc="-1" strike="noStrike">
                          <a:solidFill>
                            <a:srgbClr val="000000"/>
                          </a:solidFill>
                          <a:latin typeface="Arial"/>
                        </a:rPr>
                        <a:t>Did not vote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31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Did not vote %</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26.7%</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7" name="PlaceHolder 1"/>
          <p:cNvSpPr>
            <a:spLocks noGrp="1"/>
          </p:cNvSpPr>
          <p:nvPr>
            <p:ph type="title"/>
          </p:nvPr>
        </p:nvSpPr>
        <p:spPr>
          <a:xfrm>
            <a:off x="457200" y="457200"/>
            <a:ext cx="8227800" cy="85716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LB211 comments</a:t>
            </a:r>
            <a:endParaRPr b="0" lang="fi-FI" sz="3200" spc="-1" strike="noStrike">
              <a:solidFill>
                <a:srgbClr val="000000"/>
              </a:solidFill>
              <a:latin typeface="Arial"/>
            </a:endParaRPr>
          </a:p>
        </p:txBody>
      </p:sp>
      <p:graphicFrame>
        <p:nvGraphicFramePr>
          <p:cNvPr id="348" name=""/>
          <p:cNvGraphicFramePr/>
          <p:nvPr/>
        </p:nvGraphicFramePr>
        <p:xfrm>
          <a:off x="1451880" y="1733040"/>
          <a:ext cx="6305400" cy="1936440"/>
        </p:xfrm>
        <a:graphic>
          <a:graphicData uri="http://schemas.openxmlformats.org/drawingml/2006/table">
            <a:tbl>
              <a:tblPr/>
              <a:tblGrid>
                <a:gridCol w="1467720"/>
                <a:gridCol w="1396080"/>
                <a:gridCol w="1785960"/>
                <a:gridCol w="1656000"/>
              </a:tblGrid>
              <a:tr h="387360">
                <a:tc gridSpan="4">
                  <a:txBody>
                    <a:bodyPr lIns="90000" rIns="90000" anchor="t">
                      <a:noAutofit/>
                    </a:bodyPr>
                    <a:p>
                      <a:pPr algn="ctr">
                        <a:lnSpc>
                          <a:spcPct val="100000"/>
                        </a:lnSpc>
                      </a:pPr>
                      <a:r>
                        <a:rPr b="0" lang="fi-FI" sz="1800" spc="-1" strike="noStrike">
                          <a:solidFill>
                            <a:srgbClr val="000000"/>
                          </a:solidFill>
                          <a:latin typeface="Arial"/>
                        </a:rPr>
                        <a:t>Comments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Total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131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Editorial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94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Accepted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71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360">
                <a:tc>
                  <a:txBody>
                    <a:bodyPr lIns="90000" rIns="90000" anchor="t">
                      <a:noAutofit/>
                    </a:bodyPr>
                    <a:p>
                      <a:pPr>
                        <a:lnSpc>
                          <a:spcPct val="100000"/>
                        </a:lnSpc>
                      </a:pPr>
                      <a:r>
                        <a:rPr b="0" lang="fi-FI" sz="1800" spc="-1" strike="noStrike">
                          <a:solidFill>
                            <a:srgbClr val="000000"/>
                          </a:solidFill>
                          <a:latin typeface="Arial"/>
                        </a:rPr>
                        <a:t>Technical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29</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Revised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33</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General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8</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Rejected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27</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9" name="PlaceHolder 1"/>
          <p:cNvSpPr>
            <a:spLocks noGrp="1"/>
          </p:cNvSpPr>
          <p:nvPr>
            <p:ph type="title"/>
          </p:nvPr>
        </p:nvSpPr>
        <p:spPr>
          <a:xfrm>
            <a:off x="457200" y="457200"/>
            <a:ext cx="8227800" cy="85716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LB214 results</a:t>
            </a:r>
            <a:endParaRPr b="0" lang="fi-FI" sz="3200" spc="-1" strike="noStrike">
              <a:solidFill>
                <a:srgbClr val="000000"/>
              </a:solidFill>
              <a:latin typeface="Arial"/>
            </a:endParaRPr>
          </a:p>
        </p:txBody>
      </p:sp>
      <p:graphicFrame>
        <p:nvGraphicFramePr>
          <p:cNvPr id="350" name=""/>
          <p:cNvGraphicFramePr/>
          <p:nvPr/>
        </p:nvGraphicFramePr>
        <p:xfrm>
          <a:off x="1388520" y="1462320"/>
          <a:ext cx="6305400" cy="3060360"/>
        </p:xfrm>
        <a:graphic>
          <a:graphicData uri="http://schemas.openxmlformats.org/drawingml/2006/table">
            <a:tbl>
              <a:tblPr/>
              <a:tblGrid>
                <a:gridCol w="1467720"/>
                <a:gridCol w="1396080"/>
                <a:gridCol w="1785960"/>
                <a:gridCol w="1656000"/>
              </a:tblGrid>
              <a:tr h="387360">
                <a:tc gridSpan="2">
                  <a:txBody>
                    <a:bodyPr lIns="90000" rIns="90000" anchor="t">
                      <a:noAutofit/>
                    </a:bodyPr>
                    <a:p>
                      <a:pPr>
                        <a:lnSpc>
                          <a:spcPct val="100000"/>
                        </a:lnSpc>
                      </a:pPr>
                      <a:r>
                        <a:rPr b="0" lang="fi-FI" sz="1800" spc="-1" strike="noStrike">
                          <a:solidFill>
                            <a:srgbClr val="000000"/>
                          </a:solidFill>
                          <a:latin typeface="Arial"/>
                        </a:rPr>
                        <a:t>Draft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gridSpan="2">
                  <a:txBody>
                    <a:bodyPr lIns="90000" rIns="90000" anchor="t">
                      <a:noAutofit/>
                    </a:bodyPr>
                    <a:p>
                      <a:pPr>
                        <a:lnSpc>
                          <a:spcPct val="100000"/>
                        </a:lnSpc>
                      </a:pPr>
                      <a:r>
                        <a:rPr b="0" lang="fi-FI" sz="1800" spc="-1" strike="noStrike">
                          <a:solidFill>
                            <a:srgbClr val="000000"/>
                          </a:solidFill>
                          <a:latin typeface="Arial"/>
                        </a:rPr>
                        <a:t>D1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Open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2025-03-24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Close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2025-04-08</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116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360">
                <a:tc>
                  <a:txBody>
                    <a:bodyPr lIns="90000" rIns="90000" anchor="t">
                      <a:noAutofit/>
                    </a:bodyPr>
                    <a:p>
                      <a:pPr>
                        <a:lnSpc>
                          <a:spcPct val="100000"/>
                        </a:lnSpc>
                      </a:pPr>
                      <a:r>
                        <a:rPr b="0" lang="fi-FI" sz="1800" spc="-1" strike="noStrike">
                          <a:solidFill>
                            <a:srgbClr val="000000"/>
                          </a:solidFill>
                          <a:latin typeface="Arial"/>
                        </a:rPr>
                        <a:t>Voted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92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79.31%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82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 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97.62%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000">
                <a:tc>
                  <a:txBody>
                    <a:bodyPr lIns="90000" rIns="90000" anchor="t">
                      <a:noAutofit/>
                    </a:bodyPr>
                    <a:p>
                      <a:pPr>
                        <a:lnSpc>
                          <a:spcPct val="100000"/>
                        </a:lnSpc>
                      </a:pPr>
                      <a:r>
                        <a:rPr b="0" lang="fi-FI" sz="1800" spc="-1" strike="noStrike">
                          <a:solidFill>
                            <a:srgbClr val="000000"/>
                          </a:solidFill>
                          <a:latin typeface="Arial"/>
                        </a:rPr>
                        <a:t>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8</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8.70%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No</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anchor="t">
                      <a:noAutofit/>
                    </a:bodyPr>
                    <a:p>
                      <a:pPr>
                        <a:lnSpc>
                          <a:spcPct val="100000"/>
                        </a:lnSpc>
                      </a:pPr>
                      <a:r>
                        <a:rPr b="0" lang="fi-FI" sz="1800" spc="-1" strike="noStrike">
                          <a:solidFill>
                            <a:srgbClr val="000000"/>
                          </a:solidFill>
                          <a:latin typeface="Arial"/>
                        </a:rPr>
                        <a:t>Did not vote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Did not vote %</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20.7%</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1" name="PlaceHolder 1"/>
          <p:cNvSpPr>
            <a:spLocks noGrp="1"/>
          </p:cNvSpPr>
          <p:nvPr>
            <p:ph type="title"/>
          </p:nvPr>
        </p:nvSpPr>
        <p:spPr>
          <a:xfrm>
            <a:off x="457200" y="457200"/>
            <a:ext cx="8227800" cy="85716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LB214 comments</a:t>
            </a:r>
            <a:endParaRPr b="0" lang="fi-FI" sz="3200" spc="-1" strike="noStrike">
              <a:solidFill>
                <a:srgbClr val="000000"/>
              </a:solidFill>
              <a:latin typeface="Arial"/>
            </a:endParaRPr>
          </a:p>
        </p:txBody>
      </p:sp>
      <p:graphicFrame>
        <p:nvGraphicFramePr>
          <p:cNvPr id="352" name=""/>
          <p:cNvGraphicFramePr/>
          <p:nvPr/>
        </p:nvGraphicFramePr>
        <p:xfrm>
          <a:off x="1451880" y="1733040"/>
          <a:ext cx="6305400" cy="1936440"/>
        </p:xfrm>
        <a:graphic>
          <a:graphicData uri="http://schemas.openxmlformats.org/drawingml/2006/table">
            <a:tbl>
              <a:tblPr/>
              <a:tblGrid>
                <a:gridCol w="1467720"/>
                <a:gridCol w="1396080"/>
                <a:gridCol w="1785960"/>
                <a:gridCol w="1656000"/>
              </a:tblGrid>
              <a:tr h="387360">
                <a:tc gridSpan="4">
                  <a:txBody>
                    <a:bodyPr lIns="90000" rIns="90000" anchor="t">
                      <a:noAutofit/>
                    </a:bodyPr>
                    <a:p>
                      <a:pPr algn="ctr">
                        <a:lnSpc>
                          <a:spcPct val="100000"/>
                        </a:lnSpc>
                      </a:pPr>
                      <a:r>
                        <a:rPr b="0" lang="fi-FI" sz="1800" spc="-1" strike="noStrike">
                          <a:solidFill>
                            <a:srgbClr val="000000"/>
                          </a:solidFill>
                          <a:latin typeface="Arial"/>
                        </a:rPr>
                        <a:t>Comments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Total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59</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Editorial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27</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Accepted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39</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360">
                <a:tc>
                  <a:txBody>
                    <a:bodyPr lIns="90000" rIns="90000" anchor="t">
                      <a:noAutofit/>
                    </a:bodyPr>
                    <a:p>
                      <a:pPr>
                        <a:lnSpc>
                          <a:spcPct val="100000"/>
                        </a:lnSpc>
                      </a:pPr>
                      <a:r>
                        <a:rPr b="0" lang="fi-FI" sz="1800" spc="-1" strike="noStrike">
                          <a:solidFill>
                            <a:srgbClr val="000000"/>
                          </a:solidFill>
                          <a:latin typeface="Arial"/>
                        </a:rPr>
                        <a:t>Technical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32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Revised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19</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General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Rejected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3" name="PlaceHolder 1"/>
          <p:cNvSpPr>
            <a:spLocks noGrp="1"/>
          </p:cNvSpPr>
          <p:nvPr>
            <p:ph type="title"/>
          </p:nvPr>
        </p:nvSpPr>
        <p:spPr>
          <a:xfrm>
            <a:off x="457200" y="457200"/>
            <a:ext cx="8227800" cy="85716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LB219 results</a:t>
            </a:r>
            <a:endParaRPr b="0" lang="fi-FI" sz="3200" spc="-1" strike="noStrike">
              <a:solidFill>
                <a:srgbClr val="000000"/>
              </a:solidFill>
              <a:latin typeface="Arial"/>
            </a:endParaRPr>
          </a:p>
        </p:txBody>
      </p:sp>
      <p:graphicFrame>
        <p:nvGraphicFramePr>
          <p:cNvPr id="354" name=""/>
          <p:cNvGraphicFramePr/>
          <p:nvPr/>
        </p:nvGraphicFramePr>
        <p:xfrm>
          <a:off x="1388520" y="1462320"/>
          <a:ext cx="6305400" cy="3060360"/>
        </p:xfrm>
        <a:graphic>
          <a:graphicData uri="http://schemas.openxmlformats.org/drawingml/2006/table">
            <a:tbl>
              <a:tblPr/>
              <a:tblGrid>
                <a:gridCol w="1467720"/>
                <a:gridCol w="1396080"/>
                <a:gridCol w="1785960"/>
                <a:gridCol w="1656000"/>
              </a:tblGrid>
              <a:tr h="387360">
                <a:tc gridSpan="2">
                  <a:txBody>
                    <a:bodyPr lIns="90000" rIns="90000" anchor="t">
                      <a:noAutofit/>
                    </a:bodyPr>
                    <a:p>
                      <a:pPr>
                        <a:lnSpc>
                          <a:spcPct val="100000"/>
                        </a:lnSpc>
                      </a:pPr>
                      <a:r>
                        <a:rPr b="0" lang="fi-FI" sz="1800" spc="-1" strike="noStrike">
                          <a:solidFill>
                            <a:srgbClr val="000000"/>
                          </a:solidFill>
                          <a:latin typeface="Arial"/>
                        </a:rPr>
                        <a:t>Draft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gridSpan="2">
                  <a:txBody>
                    <a:bodyPr lIns="90000" rIns="90000" anchor="t">
                      <a:noAutofit/>
                    </a:bodyPr>
                    <a:p>
                      <a:pPr>
                        <a:lnSpc>
                          <a:spcPct val="100000"/>
                        </a:lnSpc>
                      </a:pPr>
                      <a:r>
                        <a:rPr b="0" lang="fi-FI" sz="1800" spc="-1" strike="noStrike">
                          <a:solidFill>
                            <a:srgbClr val="000000"/>
                          </a:solidFill>
                          <a:latin typeface="Arial"/>
                        </a:rPr>
                        <a:t>D1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Open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2025-06-06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Close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2025-06-22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116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360">
                <a:tc>
                  <a:txBody>
                    <a:bodyPr lIns="90000" rIns="90000" anchor="t">
                      <a:noAutofit/>
                    </a:bodyPr>
                    <a:p>
                      <a:pPr>
                        <a:lnSpc>
                          <a:spcPct val="100000"/>
                        </a:lnSpc>
                      </a:pPr>
                      <a:r>
                        <a:rPr b="0" lang="fi-FI" sz="1800" spc="-1" strike="noStrike">
                          <a:solidFill>
                            <a:srgbClr val="000000"/>
                          </a:solidFill>
                          <a:latin typeface="Arial"/>
                        </a:rPr>
                        <a:t>Voted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96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82.76%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82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 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97.62%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000">
                <a:tc>
                  <a:txBody>
                    <a:bodyPr lIns="90000" rIns="90000" anchor="t">
                      <a:noAutofit/>
                    </a:bodyPr>
                    <a:p>
                      <a:pPr>
                        <a:lnSpc>
                          <a:spcPct val="100000"/>
                        </a:lnSpc>
                      </a:pPr>
                      <a:r>
                        <a:rPr b="0" lang="fi-FI" sz="1800" spc="-1" strike="noStrike">
                          <a:solidFill>
                            <a:srgbClr val="000000"/>
                          </a:solidFill>
                          <a:latin typeface="Arial"/>
                        </a:rPr>
                        <a:t>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12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12.50%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No</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anchor="t">
                      <a:noAutofit/>
                    </a:bodyPr>
                    <a:p>
                      <a:pPr>
                        <a:lnSpc>
                          <a:spcPct val="100000"/>
                        </a:lnSpc>
                      </a:pPr>
                      <a:r>
                        <a:rPr b="0" lang="fi-FI" sz="1800" spc="-1" strike="noStrike">
                          <a:solidFill>
                            <a:srgbClr val="000000"/>
                          </a:solidFill>
                          <a:latin typeface="Arial"/>
                        </a:rPr>
                        <a:t>Did not vote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Did not vote %</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17.2%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5" name="PlaceHolder 1"/>
          <p:cNvSpPr>
            <a:spLocks noGrp="1"/>
          </p:cNvSpPr>
          <p:nvPr>
            <p:ph type="title"/>
          </p:nvPr>
        </p:nvSpPr>
        <p:spPr>
          <a:xfrm>
            <a:off x="457200" y="457200"/>
            <a:ext cx="8227800" cy="85716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LB219 comments</a:t>
            </a:r>
            <a:endParaRPr b="0" lang="fi-FI" sz="3200" spc="-1" strike="noStrike">
              <a:solidFill>
                <a:srgbClr val="000000"/>
              </a:solidFill>
              <a:latin typeface="Arial"/>
            </a:endParaRPr>
          </a:p>
        </p:txBody>
      </p:sp>
      <p:graphicFrame>
        <p:nvGraphicFramePr>
          <p:cNvPr id="356" name=""/>
          <p:cNvGraphicFramePr/>
          <p:nvPr/>
        </p:nvGraphicFramePr>
        <p:xfrm>
          <a:off x="1451880" y="1733040"/>
          <a:ext cx="6305400" cy="1936440"/>
        </p:xfrm>
        <a:graphic>
          <a:graphicData uri="http://schemas.openxmlformats.org/drawingml/2006/table">
            <a:tbl>
              <a:tblPr/>
              <a:tblGrid>
                <a:gridCol w="1467720"/>
                <a:gridCol w="1396080"/>
                <a:gridCol w="1785960"/>
                <a:gridCol w="1656000"/>
              </a:tblGrid>
              <a:tr h="387360">
                <a:tc gridSpan="4">
                  <a:txBody>
                    <a:bodyPr lIns="90000" rIns="90000" anchor="t">
                      <a:noAutofit/>
                    </a:bodyPr>
                    <a:p>
                      <a:pPr algn="ctr">
                        <a:lnSpc>
                          <a:spcPct val="100000"/>
                        </a:lnSpc>
                      </a:pPr>
                      <a:r>
                        <a:rPr b="0" lang="fi-FI" sz="1800" spc="-1" strike="noStrike">
                          <a:solidFill>
                            <a:srgbClr val="000000"/>
                          </a:solidFill>
                          <a:latin typeface="Arial"/>
                        </a:rPr>
                        <a:t>Comments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Total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Editorial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Accepted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360">
                <a:tc>
                  <a:txBody>
                    <a:bodyPr lIns="90000" rIns="90000" anchor="t">
                      <a:noAutofit/>
                    </a:bodyPr>
                    <a:p>
                      <a:pPr>
                        <a:lnSpc>
                          <a:spcPct val="100000"/>
                        </a:lnSpc>
                      </a:pPr>
                      <a:r>
                        <a:rPr b="0" lang="fi-FI" sz="1800" spc="-1" strike="noStrike">
                          <a:solidFill>
                            <a:srgbClr val="000000"/>
                          </a:solidFill>
                          <a:latin typeface="Arial"/>
                        </a:rPr>
                        <a:t>Technical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Revised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General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Rejected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7" name="CustomShape 21"/>
          <p:cNvSpPr/>
          <p:nvPr/>
        </p:nvSpPr>
        <p:spPr>
          <a:xfrm>
            <a:off x="457200" y="1635120"/>
            <a:ext cx="8223120" cy="29772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TG4ac formally request that 802.15 WG start a WG recirculation requesting approval of document P802.15.4ac_D03 and to forward document P802.15.4ac_D03,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Tero Kivinen</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Peter Yee</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Motion passes </a:t>
            </a:r>
            <a:endParaRPr b="0" lang="fi-FI" sz="2000" spc="-1" strike="noStrike">
              <a:solidFill>
                <a:srgbClr val="000000"/>
              </a:solidFill>
              <a:latin typeface="Arial"/>
            </a:endParaRPr>
          </a:p>
        </p:txBody>
      </p:sp>
      <p:sp>
        <p:nvSpPr>
          <p:cNvPr id="358" name="PlaceHolder 1"/>
          <p:cNvSpPr>
            <a:spLocks noGrp="1"/>
          </p:cNvSpPr>
          <p:nvPr>
            <p:ph type="title"/>
          </p:nvPr>
        </p:nvSpPr>
        <p:spPr>
          <a:xfrm>
            <a:off x="228600" y="583200"/>
            <a:ext cx="8683920" cy="85572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Draft ready for recirculation</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CustomShape 2"/>
          <p:cNvSpPr/>
          <p:nvPr/>
        </p:nvSpPr>
        <p:spPr>
          <a:xfrm>
            <a:off x="540000" y="1115640"/>
            <a:ext cx="8096760" cy="37411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The IEEE-SA strongly recommends that at each WG meeting the chair or a designee:</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Show slides #1 through #4 of this presentation</a:t>
            </a:r>
            <a:endParaRPr b="0" lang="fi-FI" sz="105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Advise the WG attendees that: </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IEEE’s patent policy is described in Clause 6 of the </a:t>
            </a:r>
            <a:r>
              <a:rPr b="0" i="1" lang="en-IE" sz="900" spc="-1" strike="noStrike">
                <a:solidFill>
                  <a:srgbClr val="000000"/>
                </a:solidFill>
                <a:latin typeface="Calibri"/>
                <a:ea typeface="Calibri"/>
              </a:rPr>
              <a:t>IEEE-SA Standards Board Bylaws</a:t>
            </a:r>
            <a:r>
              <a:rPr b="0" lang="en-IE" sz="900" spc="-1" strike="noStrike">
                <a:solidFill>
                  <a:srgbClr val="000000"/>
                </a:solidFill>
                <a:latin typeface="Calibri"/>
                <a:ea typeface="Calibri"/>
              </a:rPr>
              <a:t>;</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Early identification of patent claims which may be essential for the use of standards under development is strongly encouraged; </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300"/>
            </a:br>
            <a:r>
              <a:rPr b="0" lang="en-IE" sz="900" spc="-1" strike="noStrike">
                <a:solidFill>
                  <a:srgbClr val="000000"/>
                </a:solidFill>
                <a:latin typeface="Calibri"/>
                <a:ea typeface="DejaVu Sans"/>
              </a:rPr>
              <a:t> </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Instruct the WG Secretary to record in the minutes of the relevant WG meeting:</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foregoing information was provided and that slides 1 through 4 (and this slide 0, if applicable) were shown;</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It is recommended that the WG Chair review the guidance in </a:t>
            </a:r>
            <a:r>
              <a:rPr b="0" i="1" lang="en-IE" sz="900" spc="-1" strike="noStrike">
                <a:solidFill>
                  <a:srgbClr val="000000"/>
                </a:solidFill>
                <a:latin typeface="Calibri"/>
                <a:ea typeface="Calibri"/>
              </a:rPr>
              <a:t>IEEE-SA Standards Board Operations Manual</a:t>
            </a:r>
            <a:r>
              <a:rPr b="0" lang="en-IE" sz="900" spc="-1" strike="noStrike">
                <a:solidFill>
                  <a:srgbClr val="000000"/>
                </a:solidFill>
                <a:latin typeface="Calibri"/>
                <a:ea typeface="Calibri"/>
              </a:rPr>
              <a:t> 6.3.5 and in FAQs 14 and 15 on inclusion of potential Essential Patent Claims by incorporation or by reference. </a:t>
            </a:r>
            <a:endParaRPr b="0" lang="fi-FI" sz="900" spc="-1" strike="noStrike">
              <a:solidFill>
                <a:srgbClr val="000000"/>
              </a:solidFill>
              <a:latin typeface="Arial"/>
            </a:endParaRPr>
          </a:p>
          <a:p>
            <a:pPr>
              <a:lnSpc>
                <a:spcPct val="100000"/>
              </a:lnSpc>
            </a:pPr>
            <a:endParaRPr b="0" lang="fi-FI"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Note: </a:t>
            </a:r>
            <a:r>
              <a:rPr b="1" lang="en-IE" sz="900" spc="-1" strike="noStrike">
                <a:solidFill>
                  <a:srgbClr val="000000"/>
                </a:solidFill>
                <a:latin typeface="Calibri"/>
                <a:ea typeface="Calibri"/>
              </a:rPr>
              <a:t>WG</a:t>
            </a:r>
            <a:r>
              <a:rPr b="0" lang="en-IE" sz="900" spc="-1" strike="noStrike">
                <a:solidFill>
                  <a:srgbClr val="000000"/>
                </a:solidFill>
                <a:latin typeface="Calibri"/>
                <a:ea typeface="Calibri"/>
              </a:rPr>
              <a:t> includes Working Groups, Task Groups, and other standards-developing committees with a PAR approved by the IEEE-SA Standards Board.</a:t>
            </a:r>
            <a:endParaRPr b="0" lang="fi-FI" sz="900" spc="-1" strike="noStrike">
              <a:solidFill>
                <a:srgbClr val="000000"/>
              </a:solidFill>
              <a:latin typeface="Arial"/>
            </a:endParaRPr>
          </a:p>
        </p:txBody>
      </p:sp>
      <p:sp>
        <p:nvSpPr>
          <p:cNvPr id="324" name="CustomShape 3"/>
          <p:cNvSpPr/>
          <p:nvPr/>
        </p:nvSpPr>
        <p:spPr>
          <a:xfrm>
            <a:off x="720000" y="461520"/>
            <a:ext cx="7712640" cy="61524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CustomShape 31"/>
          <p:cNvSpPr/>
          <p:nvPr/>
        </p:nvSpPr>
        <p:spPr>
          <a:xfrm>
            <a:off x="457200" y="1635120"/>
            <a:ext cx="8223120" cy="29772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WG recirculation requesting approval of document P802.15.4ac_D03 and to forward document P802.15.4ac_D03,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360" name="PlaceHolder 1"/>
          <p:cNvSpPr>
            <a:spLocks noGrp="1"/>
          </p:cNvSpPr>
          <p:nvPr>
            <p:ph type="title"/>
          </p:nvPr>
        </p:nvSpPr>
        <p:spPr>
          <a:xfrm>
            <a:off x="228600" y="583200"/>
            <a:ext cx="8683920" cy="85572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Draft ready for recirculation</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1" name="CustomShape 35"/>
          <p:cNvSpPr/>
          <p:nvPr/>
        </p:nvSpPr>
        <p:spPr>
          <a:xfrm>
            <a:off x="457200" y="1635120"/>
            <a:ext cx="8223120" cy="2977200"/>
          </a:xfrm>
          <a:prstGeom prst="rect">
            <a:avLst/>
          </a:prstGeom>
          <a:noFill/>
          <a:ln w="0">
            <a:noFill/>
          </a:ln>
        </p:spPr>
        <p:style>
          <a:lnRef idx="0"/>
          <a:fillRef idx="0"/>
          <a:effectRef idx="0"/>
          <a:fontRef idx="minor"/>
        </p:style>
        <p:txBody>
          <a:bodyPr lIns="0" rIns="0" tIns="0" bIns="0" anchor="t">
            <a:normAutofit fontScale="81000"/>
          </a:bodyPr>
          <a:p>
            <a:pPr>
              <a:lnSpc>
                <a:spcPct val="100000"/>
              </a:lnSpc>
            </a:pPr>
            <a:r>
              <a:rPr b="0" i="1" lang="en-US" sz="2000" spc="-1" strike="noStrike">
                <a:solidFill>
                  <a:srgbClr val="000000"/>
                </a:solidFill>
                <a:latin typeface="Arial"/>
                <a:ea typeface="DejaVu Sans"/>
              </a:rPr>
              <a:t>Move that TG4ac requests that 802.15 WG approve the formation of a Comment Resolution Group (CRG) for the WG balloting of the P802.15.4ac_D03 with the following membership: Tero Kivinen (Chair), Ann Krieger, Alex Krebs, Ben Rolfe, and Peter Yee. The 802.15.4ac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Tero Kivinen</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Peter Yee</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Motion passes</a:t>
            </a:r>
            <a:endParaRPr b="0" lang="fi-FI" sz="2000" spc="-1" strike="noStrike">
              <a:solidFill>
                <a:srgbClr val="000000"/>
              </a:solidFill>
              <a:latin typeface="Arial"/>
            </a:endParaRPr>
          </a:p>
        </p:txBody>
      </p:sp>
      <p:sp>
        <p:nvSpPr>
          <p:cNvPr id="362" name="PlaceHolder 1"/>
          <p:cNvSpPr>
            <a:spLocks noGrp="1"/>
          </p:cNvSpPr>
          <p:nvPr>
            <p:ph type="title"/>
          </p:nvPr>
        </p:nvSpPr>
        <p:spPr>
          <a:xfrm>
            <a:off x="228600" y="583200"/>
            <a:ext cx="8683920" cy="85572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CRG formation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CustomShape 18"/>
          <p:cNvSpPr/>
          <p:nvPr/>
        </p:nvSpPr>
        <p:spPr>
          <a:xfrm>
            <a:off x="457200" y="1635120"/>
            <a:ext cx="8223120" cy="2977200"/>
          </a:xfrm>
          <a:prstGeom prst="rect">
            <a:avLst/>
          </a:prstGeom>
          <a:noFill/>
          <a:ln w="0">
            <a:noFill/>
          </a:ln>
        </p:spPr>
        <p:style>
          <a:lnRef idx="0"/>
          <a:fillRef idx="0"/>
          <a:effectRef idx="0"/>
          <a:fontRef idx="minor"/>
        </p:style>
        <p:txBody>
          <a:bodyPr lIns="0" rIns="0" tIns="0" bIns="0" anchor="t">
            <a:normAutofit fontScale="81000"/>
          </a:bodyPr>
          <a:p>
            <a:pPr>
              <a:lnSpc>
                <a:spcPct val="100000"/>
              </a:lnSpc>
            </a:pPr>
            <a:r>
              <a:rPr b="0" i="1" lang="en-US" sz="2000" spc="-1" strike="noStrike">
                <a:solidFill>
                  <a:srgbClr val="000000"/>
                </a:solidFill>
                <a:latin typeface="Arial"/>
                <a:ea typeface="DejaVu Sans"/>
              </a:rPr>
              <a:t>Move that 802.15 WG approve the formation of a Comment Resolution Group (CRG) for the WG balloting of the P802.15.4ac_D03 with the following membership: Tero Kivinen</a:t>
            </a:r>
            <a:r>
              <a:rPr b="0" i="1" lang="en-US" sz="2000" spc="-1" strike="noStrike">
                <a:solidFill>
                  <a:srgbClr val="000000"/>
                </a:solidFill>
                <a:highlight>
                  <a:srgbClr val="ffff00"/>
                </a:highlight>
                <a:latin typeface="Arial"/>
                <a:ea typeface="DejaVu Sans"/>
              </a:rPr>
              <a:t> </a:t>
            </a:r>
            <a:r>
              <a:rPr b="0" i="1" lang="en-US" sz="2000" spc="-1" strike="noStrike">
                <a:solidFill>
                  <a:srgbClr val="000000"/>
                </a:solidFill>
                <a:latin typeface="Arial"/>
                <a:ea typeface="DejaVu Sans"/>
              </a:rPr>
              <a:t>(Chair),  Ann Krieger, Alex Krebs, Ben Rolfe, and Peter Yee. The 802.15.4ac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364" name="PlaceHolder 1"/>
          <p:cNvSpPr>
            <a:spLocks noGrp="1"/>
          </p:cNvSpPr>
          <p:nvPr>
            <p:ph type="title"/>
          </p:nvPr>
        </p:nvSpPr>
        <p:spPr>
          <a:xfrm>
            <a:off x="228600" y="583200"/>
            <a:ext cx="8683920" cy="85572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CRG formation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39"/>
          <p:cNvSpPr/>
          <p:nvPr/>
        </p:nvSpPr>
        <p:spPr>
          <a:xfrm>
            <a:off x="457200" y="1635480"/>
            <a:ext cx="8225280" cy="29793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TG4ac formally request that 802.15 reviews and requests conditional approval from the LMSC to submit P802.15.4ac_D03</a:t>
            </a:r>
            <a:r>
              <a:rPr b="0" i="1" lang="en-US" sz="2000" spc="-1" strike="noStrike">
                <a:solidFill>
                  <a:srgbClr val="000000"/>
                </a:solidFill>
                <a:latin typeface="Arial"/>
                <a:ea typeface="DejaVu Sans"/>
              </a:rPr>
              <a:t> (or current revision)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366" name="PlaceHolder 1"/>
          <p:cNvSpPr>
            <a:spLocks noGrp="1"/>
          </p:cNvSpPr>
          <p:nvPr>
            <p:ph type="title"/>
          </p:nvPr>
        </p:nvSpPr>
        <p:spPr>
          <a:xfrm>
            <a:off x="228600" y="583200"/>
            <a:ext cx="8686080" cy="8582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Conditional submittal</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7" name="CustomShape 49"/>
          <p:cNvSpPr/>
          <p:nvPr/>
        </p:nvSpPr>
        <p:spPr>
          <a:xfrm>
            <a:off x="457200" y="1635480"/>
            <a:ext cx="8225280" cy="29793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IEEE 802.15 WG r</a:t>
            </a:r>
            <a:r>
              <a:rPr b="0" i="1" lang="en-US" sz="2000" spc="-1" strike="noStrike">
                <a:solidFill>
                  <a:srgbClr val="000000"/>
                </a:solidFill>
                <a:latin typeface="Arial"/>
                <a:ea typeface="DejaVu Sans"/>
              </a:rPr>
              <a:t>equests conditional approval from the LMSC to submit P802.15.4ac_D03 (or current revision)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368" name="PlaceHolder 1"/>
          <p:cNvSpPr>
            <a:spLocks noGrp="1"/>
          </p:cNvSpPr>
          <p:nvPr>
            <p:ph type="title"/>
          </p:nvPr>
        </p:nvSpPr>
        <p:spPr>
          <a:xfrm>
            <a:off x="228600" y="583200"/>
            <a:ext cx="8686080" cy="8582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Conditional submittal to SA Ballot</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9" name="PlaceHolder 1"/>
          <p:cNvSpPr>
            <a:spLocks noGrp="1"/>
          </p:cNvSpPr>
          <p:nvPr>
            <p:ph type="title"/>
          </p:nvPr>
        </p:nvSpPr>
        <p:spPr>
          <a:xfrm>
            <a:off x="457200" y="439560"/>
            <a:ext cx="8226000" cy="94068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Timeline</a:t>
            </a:r>
            <a:endParaRPr b="0" lang="fi-FI" sz="3200" spc="-1" strike="noStrike">
              <a:solidFill>
                <a:srgbClr val="000000"/>
              </a:solidFill>
              <a:latin typeface="Arial"/>
            </a:endParaRPr>
          </a:p>
        </p:txBody>
      </p:sp>
      <p:graphicFrame>
        <p:nvGraphicFramePr>
          <p:cNvPr id="370" name=""/>
          <p:cNvGraphicFramePr/>
          <p:nvPr/>
        </p:nvGraphicFramePr>
        <p:xfrm>
          <a:off x="1077840" y="1284840"/>
          <a:ext cx="7109640" cy="3540240"/>
        </p:xfrm>
        <a:graphic>
          <a:graphicData uri="http://schemas.openxmlformats.org/drawingml/2006/table">
            <a:tbl>
              <a:tblPr/>
              <a:tblGrid>
                <a:gridCol w="5625360"/>
                <a:gridCol w="1484640"/>
              </a:tblGrid>
              <a:tr h="37404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Jan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603720">
                <a:tc>
                  <a:txBody>
                    <a:bodyPr lIns="90000" rIns="90000" anchor="t">
                      <a:noAutofit/>
                    </a:bodyPr>
                    <a:p>
                      <a:pPr>
                        <a:lnSpc>
                          <a:spcPct val="100000"/>
                        </a:lnSpc>
                      </a:pPr>
                      <a:r>
                        <a:rPr b="0" lang="en-US" sz="1800" spc="-1" strike="sngStrike">
                          <a:solidFill>
                            <a:srgbClr val="003300"/>
                          </a:solidFill>
                          <a:latin typeface="Arial"/>
                        </a:rPr>
                        <a:t>First version of the draft for WG pre-ballot commenting</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74040">
                <a:tc>
                  <a:txBody>
                    <a:bodyPr lIns="90000" rIns="90000" anchor="t">
                      <a:noAutofit/>
                    </a:bodyPr>
                    <a:p>
                      <a:pPr>
                        <a:lnSpc>
                          <a:spcPct val="100000"/>
                        </a:lnSpc>
                      </a:pPr>
                      <a:r>
                        <a:rPr b="0" lang="en-US" sz="1800" spc="-1" strike="sngStrike">
                          <a:solidFill>
                            <a:srgbClr val="003300"/>
                          </a:solidFill>
                          <a:latin typeface="Arial"/>
                        </a:rPr>
                        <a:t>Draft ready for letter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7760">
                <a:tc>
                  <a:txBody>
                    <a:bodyPr lIns="90000" rIns="90000" anchor="t">
                      <a:noAutofit/>
                    </a:bodyPr>
                    <a:p>
                      <a:pPr>
                        <a:lnSpc>
                          <a:spcPct val="100000"/>
                        </a:lnSpc>
                      </a:pPr>
                      <a:r>
                        <a:rPr b="0" lang="fi-FI" sz="1800" spc="-1" strike="sngStrike">
                          <a:solidFill>
                            <a:srgbClr val="003300"/>
                          </a:solidFill>
                          <a:latin typeface="Arial"/>
                        </a:rPr>
                        <a:t>Letter ballot recirculation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no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Mar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noFill/>
                    </a:lnB>
                    <a:solidFill>
                      <a:srgbClr val="cccccc"/>
                    </a:solidFill>
                  </a:tcPr>
                </a:tc>
              </a:tr>
              <a:tr h="0">
                <a:tc>
                  <a:txBody>
                    <a:bodyPr lIns="90000" rIns="90000" anchor="t">
                      <a:noAutofit/>
                    </a:bodyPr>
                    <a:p>
                      <a:pPr>
                        <a:lnSpc>
                          <a:spcPct val="100000"/>
                        </a:lnSpc>
                      </a:pPr>
                      <a:r>
                        <a:rPr b="0" lang="en-US" sz="1800" spc="-1" strike="sngStrike">
                          <a:solidFill>
                            <a:srgbClr val="003300"/>
                          </a:solidFill>
                          <a:latin typeface="Arial"/>
                        </a:rPr>
                        <a:t>Draft ready for SA ballot</a:t>
                      </a:r>
                      <a:endParaRPr b="0" lang="fi-FI" sz="1800" spc="-1" strike="sngStrike">
                        <a:solidFill>
                          <a:srgbClr val="003300"/>
                        </a:solidFill>
                        <a:latin typeface="Arial"/>
                      </a:endParaRPr>
                    </a:p>
                  </a:txBody>
                  <a:tcPr anchor="t" marL="90000" marR="90000">
                    <a:lnL w="720">
                      <a:solidFill>
                        <a:srgbClr val="ffffff"/>
                      </a:solidFill>
                    </a:lnL>
                    <a:lnR w="720">
                      <a:solidFill>
                        <a:srgbClr val="ffffff"/>
                      </a:solidFill>
                    </a:lnR>
                    <a:lnT w="720">
                      <a:solidFill>
                        <a:srgbClr val="ffffff"/>
                      </a:solidFill>
                    </a:lnT>
                    <a:lnB w="720">
                      <a:no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May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noFill/>
                    </a:lnB>
                    <a:solidFill>
                      <a:srgbClr val="e6e6e6"/>
                    </a:solidFill>
                  </a:tcPr>
                </a:tc>
              </a:tr>
              <a:tr h="374040">
                <a:tc>
                  <a:txBody>
                    <a:bodyPr lIns="90000" rIns="90000" anchor="t">
                      <a:noAutofit/>
                    </a:bodyPr>
                    <a:p>
                      <a:pPr>
                        <a:lnSpc>
                          <a:spcPct val="100000"/>
                        </a:lnSpc>
                      </a:pPr>
                      <a:r>
                        <a:rPr b="0" lang="en-US" sz="1800" spc="-1" strike="noStrike">
                          <a:solidFill>
                            <a:srgbClr val="000000"/>
                          </a:solidFill>
                          <a:latin typeface="Arial"/>
                        </a:rPr>
                        <a:t>SA ballot start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Aug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74040">
                <a:tc>
                  <a:txBody>
                    <a:bodyPr lIns="90000" rIns="90000" anchor="t">
                      <a:noAutofit/>
                    </a:bodyPr>
                    <a:p>
                      <a:pPr>
                        <a:lnSpc>
                          <a:spcPct val="100000"/>
                        </a:lnSpc>
                      </a:pPr>
                      <a:r>
                        <a:rPr b="0" lang="en-US" sz="1800" spc="-1" strike="noStrike">
                          <a:solidFill>
                            <a:srgbClr val="000000"/>
                          </a:solidFill>
                          <a:latin typeface="Arial"/>
                        </a:rPr>
                        <a:t>SA ballot done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a:noFill/>
                    </a:lnT>
                    <a:lnB>
                      <a:no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a:noFill/>
                    </a:lnT>
                    <a:lnB>
                      <a:noFill/>
                    </a:lnB>
                    <a:solidFill>
                      <a:srgbClr val="e6e6e6"/>
                    </a:solidFill>
                  </a:tcPr>
                </a:tc>
              </a:tr>
              <a:tr h="374040">
                <a:tc>
                  <a:txBody>
                    <a:bodyPr lIns="90000" rIns="90000" anchor="t">
                      <a:noAutofit/>
                    </a:bodyPr>
                    <a:p>
                      <a:pPr>
                        <a:lnSpc>
                          <a:spcPct val="100000"/>
                        </a:lnSpc>
                      </a:pPr>
                      <a:r>
                        <a:rPr b="0" lang="en-US" sz="1800" spc="-1" strike="noStrike">
                          <a:solidFill>
                            <a:srgbClr val="000000"/>
                          </a:solidFill>
                          <a:latin typeface="Arial"/>
                        </a:rPr>
                        <a:t>Submit to RevCom</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70800">
                <a:tc>
                  <a:txBody>
                    <a:bodyPr lIns="90000" rIns="90000" anchor="t">
                      <a:noAutofit/>
                    </a:bodyPr>
                    <a:p>
                      <a:pPr>
                        <a:lnSpc>
                          <a:spcPct val="100000"/>
                        </a:lnSpc>
                      </a:pPr>
                      <a:r>
                        <a:rPr b="0" lang="en-US" sz="1800" spc="-1" strike="noStrike">
                          <a:solidFill>
                            <a:srgbClr val="000000"/>
                          </a:solidFill>
                          <a:latin typeface="Arial"/>
                        </a:rPr>
                        <a:t>Standard published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a:no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Apr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a:no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1" name="PlaceHolder 1"/>
          <p:cNvSpPr>
            <a:spLocks noGrp="1"/>
          </p:cNvSpPr>
          <p:nvPr>
            <p:ph type="title"/>
          </p:nvPr>
        </p:nvSpPr>
        <p:spPr>
          <a:xfrm>
            <a:off x="457200" y="439560"/>
            <a:ext cx="8226000" cy="94068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Meeting achievements</a:t>
            </a:r>
            <a:endParaRPr b="0" lang="fi-FI" sz="3200" spc="-1" strike="noStrike">
              <a:solidFill>
                <a:srgbClr val="000000"/>
              </a:solidFill>
              <a:latin typeface="Arial"/>
            </a:endParaRPr>
          </a:p>
        </p:txBody>
      </p:sp>
      <p:sp>
        <p:nvSpPr>
          <p:cNvPr id="372" name="PlaceHolder 2"/>
          <p:cNvSpPr>
            <a:spLocks noGrp="1"/>
          </p:cNvSpPr>
          <p:nvPr>
            <p:ph/>
          </p:nvPr>
        </p:nvSpPr>
        <p:spPr>
          <a:xfrm>
            <a:off x="457200" y="1383480"/>
            <a:ext cx="8226000" cy="3471480"/>
          </a:xfrm>
          <a:prstGeom prst="rect">
            <a:avLst/>
          </a:prstGeom>
          <a:noFill/>
          <a:ln w="0">
            <a:noFill/>
          </a:ln>
        </p:spPr>
        <p:txBody>
          <a:bodyPr lIns="0" rIns="0" tIns="0" bIns="0" anchor="t">
            <a:normAutofit fontScale="95000"/>
          </a:bodyPr>
          <a:p>
            <a:pPr marL="205200" indent="-2052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Processed all letter ballot comments</a:t>
            </a:r>
            <a:endParaRPr b="0" lang="fi-FI" sz="3200" spc="-1" strike="noStrike">
              <a:solidFill>
                <a:srgbClr val="000000"/>
              </a:solidFill>
              <a:latin typeface="Arial"/>
            </a:endParaRPr>
          </a:p>
          <a:p>
            <a:pPr marL="205200" indent="-2052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Prepared draft for recirculation</a:t>
            </a:r>
            <a:endParaRPr b="0" lang="fi-FI" sz="3200" spc="-1" strike="noStrike">
              <a:solidFill>
                <a:srgbClr val="000000"/>
              </a:solidFill>
              <a:latin typeface="Arial"/>
            </a:endParaRPr>
          </a:p>
          <a:p>
            <a:pPr marL="205200" indent="-2052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Start recirculation ballot after this session</a:t>
            </a:r>
            <a:endParaRPr b="0" lang="fi-FI" sz="3200" spc="-1" strike="noStrike">
              <a:solidFill>
                <a:srgbClr val="000000"/>
              </a:solidFill>
              <a:latin typeface="Arial"/>
            </a:endParaRPr>
          </a:p>
          <a:p>
            <a:pPr marL="205200" indent="-2052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205200" indent="-2052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Requested conditional submittal for standard association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3" name="PlaceHolder 1"/>
          <p:cNvSpPr>
            <a:spLocks noGrp="1"/>
          </p:cNvSpPr>
          <p:nvPr>
            <p:ph type="title"/>
          </p:nvPr>
        </p:nvSpPr>
        <p:spPr>
          <a:xfrm>
            <a:off x="457200" y="439560"/>
            <a:ext cx="8226000" cy="94068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of TG4ac for September</a:t>
            </a:r>
            <a:endParaRPr b="0" lang="fi-FI" sz="3200" spc="-1" strike="noStrike">
              <a:solidFill>
                <a:srgbClr val="000000"/>
              </a:solidFill>
              <a:latin typeface="Arial"/>
            </a:endParaRPr>
          </a:p>
        </p:txBody>
      </p:sp>
      <p:sp>
        <p:nvSpPr>
          <p:cNvPr id="374" name="PlaceHolder 2"/>
          <p:cNvSpPr>
            <a:spLocks noGrp="1"/>
          </p:cNvSpPr>
          <p:nvPr>
            <p:ph/>
          </p:nvPr>
        </p:nvSpPr>
        <p:spPr>
          <a:xfrm>
            <a:off x="457200" y="1383480"/>
            <a:ext cx="8226000" cy="347148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Two meetings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Not overlapping with TG9a, or TG4ae.</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Process comments received in the letter ballots (if any), or process initial standard association ballot comemnts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Form a CRG</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5" name="CustomShape 4"/>
          <p:cNvSpPr/>
          <p:nvPr/>
        </p:nvSpPr>
        <p:spPr>
          <a:xfrm>
            <a:off x="720000" y="476280"/>
            <a:ext cx="7736760" cy="600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fi-FI" sz="2800" spc="-1" strike="noStrike">
              <a:solidFill>
                <a:srgbClr val="000000"/>
              </a:solidFill>
              <a:latin typeface="Arial"/>
            </a:endParaRPr>
          </a:p>
        </p:txBody>
      </p:sp>
      <p:sp>
        <p:nvSpPr>
          <p:cNvPr id="326" name="CustomShape 5"/>
          <p:cNvSpPr/>
          <p:nvPr/>
        </p:nvSpPr>
        <p:spPr>
          <a:xfrm>
            <a:off x="540000" y="1125000"/>
            <a:ext cx="8096760" cy="355176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shall</a:t>
            </a:r>
            <a:r>
              <a:rPr b="1" lang="en-IE" sz="14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should </a:t>
            </a:r>
            <a:r>
              <a:rPr b="1" lang="en-IE" sz="1400" spc="-1" strike="noStrike">
                <a:solidFill>
                  <a:srgbClr val="000000"/>
                </a:solidFill>
                <a:latin typeface="Calibri"/>
                <a:ea typeface="Calibri"/>
              </a:rPr>
              <a:t>inform the IEEE (or cause the IEEE to be informed) of the identity of any other holders of potential Essential Patent Claims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200" spc="-1" strike="noStrike">
                <a:solidFill>
                  <a:srgbClr val="000000"/>
                </a:solidFill>
                <a:latin typeface="Calibri"/>
                <a:ea typeface="Calibri"/>
              </a:rPr>
              <a:t>Early identification of holders of potential Essential Patent Claims is encouraged</a:t>
            </a:r>
            <a:endParaRPr b="0" lang="fi-FI"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7" name="CustomShape 6"/>
          <p:cNvSpPr/>
          <p:nvPr/>
        </p:nvSpPr>
        <p:spPr>
          <a:xfrm>
            <a:off x="720000" y="469800"/>
            <a:ext cx="7736760" cy="6069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Ways to inform IEEE</a:t>
            </a:r>
            <a:endParaRPr b="0" lang="fi-FI" sz="2800" spc="-1" strike="noStrike">
              <a:solidFill>
                <a:srgbClr val="000000"/>
              </a:solidFill>
              <a:latin typeface="Arial"/>
            </a:endParaRPr>
          </a:p>
        </p:txBody>
      </p:sp>
      <p:sp>
        <p:nvSpPr>
          <p:cNvPr id="328" name="CustomShape 7"/>
          <p:cNvSpPr/>
          <p:nvPr/>
        </p:nvSpPr>
        <p:spPr>
          <a:xfrm>
            <a:off x="540000" y="1115640"/>
            <a:ext cx="8096760" cy="374112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Cause an LOA to be submitted to the IEEE-SA (patcom@ieee.org);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Provide the chair of this group with the identity of the holder(s) of any and all such claims as soon as possible;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Speak up now and respond to this Call for Potentially Essential Patents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6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500"/>
            </a:br>
            <a:r>
              <a:rPr b="0" lang="en-IE" sz="1600" spc="-1" strike="noStrike">
                <a:solidFill>
                  <a:srgbClr val="000000"/>
                </a:solidFill>
                <a:latin typeface="Arial"/>
                <a:ea typeface="DejaVu Sans"/>
              </a:rPr>
              <a:t>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9" name="CustomShape 8"/>
          <p:cNvSpPr/>
          <p:nvPr/>
        </p:nvSpPr>
        <p:spPr>
          <a:xfrm>
            <a:off x="720000" y="486720"/>
            <a:ext cx="7736760" cy="6260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Other guidelines for IEEE WG meetings</a:t>
            </a:r>
            <a:endParaRPr b="0" lang="fi-FI" sz="2800" spc="-1" strike="noStrike">
              <a:solidFill>
                <a:srgbClr val="000000"/>
              </a:solidFill>
              <a:latin typeface="Arial"/>
            </a:endParaRPr>
          </a:p>
        </p:txBody>
      </p:sp>
      <p:sp>
        <p:nvSpPr>
          <p:cNvPr id="330" name="CustomShape 9"/>
          <p:cNvSpPr/>
          <p:nvPr/>
        </p:nvSpPr>
        <p:spPr>
          <a:xfrm>
            <a:off x="540000" y="1115640"/>
            <a:ext cx="8096760" cy="37411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fi-FI"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fi-FI"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fi-FI"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fi-FI"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1" name="CustomShape 10"/>
          <p:cNvSpPr/>
          <p:nvPr/>
        </p:nvSpPr>
        <p:spPr>
          <a:xfrm>
            <a:off x="720000" y="486000"/>
            <a:ext cx="7736760" cy="626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Patent-related information</a:t>
            </a:r>
            <a:endParaRPr b="0" lang="fi-FI" sz="2800" spc="-1" strike="noStrike">
              <a:solidFill>
                <a:srgbClr val="000000"/>
              </a:solidFill>
              <a:latin typeface="Arial"/>
            </a:endParaRPr>
          </a:p>
        </p:txBody>
      </p:sp>
      <p:sp>
        <p:nvSpPr>
          <p:cNvPr id="332" name="CustomShape 11"/>
          <p:cNvSpPr/>
          <p:nvPr/>
        </p:nvSpPr>
        <p:spPr>
          <a:xfrm>
            <a:off x="540000" y="1135080"/>
            <a:ext cx="8096760" cy="37216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fi-FI"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fi-FI"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fi-FI" sz="1500" spc="-1" strike="noStrike">
              <a:solidFill>
                <a:srgbClr val="000000"/>
              </a:solidFill>
              <a:latin typeface="Arial"/>
            </a:endParaRPr>
          </a:p>
          <a:p>
            <a:pPr>
              <a:lnSpc>
                <a:spcPct val="90000"/>
              </a:lnSpc>
              <a:spcBef>
                <a:spcPts val="400"/>
              </a:spcBef>
            </a:pPr>
            <a:endParaRPr b="0" lang="fi-FI"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fi-FI" sz="1600" spc="-1" strike="noStrike">
              <a:solidFill>
                <a:srgbClr val="000000"/>
              </a:solidFill>
              <a:latin typeface="Arial"/>
            </a:endParaRPr>
          </a:p>
          <a:p>
            <a:pPr>
              <a:lnSpc>
                <a:spcPct val="90000"/>
              </a:lnSpc>
            </a:pPr>
            <a:endParaRPr b="0" lang="fi-FI"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3" name="CustomShape 12"/>
          <p:cNvSpPr/>
          <p:nvPr/>
        </p:nvSpPr>
        <p:spPr>
          <a:xfrm>
            <a:off x="720000" y="486000"/>
            <a:ext cx="7736760" cy="806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a:t>
            </a:r>
            <a:endParaRPr b="0" lang="fi-FI" sz="2600" spc="-1" strike="noStrike">
              <a:solidFill>
                <a:srgbClr val="000000"/>
              </a:solidFill>
              <a:latin typeface="Arial"/>
            </a:endParaRPr>
          </a:p>
          <a:p>
            <a:pPr algn="ctr">
              <a:lnSpc>
                <a:spcPct val="100000"/>
              </a:lnSpc>
            </a:pPr>
            <a:r>
              <a:rPr b="1" lang="en-IE" sz="2600" spc="-1" strike="noStrike" cap="all">
                <a:solidFill>
                  <a:srgbClr val="000000"/>
                </a:solidFill>
                <a:latin typeface="Montserrat ExtraBold"/>
                <a:ea typeface="MS PGothic"/>
              </a:rPr>
              <a:t>standards development activities</a:t>
            </a:r>
            <a:endParaRPr b="0" lang="fi-FI" sz="2600" spc="-1" strike="noStrike">
              <a:solidFill>
                <a:srgbClr val="000000"/>
              </a:solidFill>
              <a:latin typeface="Arial"/>
            </a:endParaRPr>
          </a:p>
        </p:txBody>
      </p:sp>
      <p:sp>
        <p:nvSpPr>
          <p:cNvPr id="334" name="CustomShape 13"/>
          <p:cNvSpPr/>
          <p:nvPr/>
        </p:nvSpPr>
        <p:spPr>
          <a:xfrm>
            <a:off x="540000" y="1296000"/>
            <a:ext cx="8096760" cy="35607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1800" spc="-1" strike="noStrike">
                <a:solidFill>
                  <a:srgbClr val="000000"/>
                </a:solidFill>
                <a:latin typeface="Montserrat"/>
                <a:ea typeface="MS PGothic"/>
              </a:rPr>
              <a:t>At the beginning of each standards development meeting the chair or a designee is to:</a:t>
            </a:r>
            <a:endParaRPr b="0" lang="fi-FI" sz="18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Show the following slides (or provide them beforehand)</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Advise the standards development group participants that: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Instruct the Secretary to record in the minutes of the relevant meeting: </a:t>
            </a:r>
            <a:endParaRPr b="0" lang="fi-FI" sz="15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500" spc="-1" strike="noStrike">
                <a:solidFill>
                  <a:srgbClr val="000000"/>
                </a:solidFill>
                <a:latin typeface="Calibri"/>
                <a:ea typeface="MS PGothic"/>
              </a:rPr>
              <a:t>That the foregoing information was provided and that the copyright slides were shown (or provided beforehand). </a:t>
            </a:r>
            <a:endParaRPr b="0" lang="fi-FI" sz="15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5" name="CustomShape 14"/>
          <p:cNvSpPr/>
          <p:nvPr/>
        </p:nvSpPr>
        <p:spPr>
          <a:xfrm>
            <a:off x="720000" y="486000"/>
            <a:ext cx="7736760" cy="446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336" name="CustomShape 15"/>
          <p:cNvSpPr/>
          <p:nvPr/>
        </p:nvSpPr>
        <p:spPr>
          <a:xfrm>
            <a:off x="540000" y="1315080"/>
            <a:ext cx="8096760" cy="35416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7" name="CustomShape 16"/>
          <p:cNvSpPr/>
          <p:nvPr/>
        </p:nvSpPr>
        <p:spPr>
          <a:xfrm>
            <a:off x="720000" y="486000"/>
            <a:ext cx="7736760" cy="446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338" name="CustomShape 17"/>
          <p:cNvSpPr/>
          <p:nvPr/>
        </p:nvSpPr>
        <p:spPr>
          <a:xfrm>
            <a:off x="540000" y="1315080"/>
            <a:ext cx="8096760" cy="35416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The IEEE SA Copyright Policy is described in the IEEE SA Standards Board Bylaws and IEEE SA Standards Board Operations Manual</a:t>
            </a:r>
            <a:br>
              <a:rPr sz="1500"/>
            </a:br>
            <a:r>
              <a:rPr b="0" lang="en-IE" sz="1300" spc="-1" strike="noStrike">
                <a:solidFill>
                  <a:srgbClr val="000000"/>
                </a:solidFill>
                <a:latin typeface="Calibri"/>
                <a:ea typeface="DejaVu Sans"/>
              </a:rPr>
              <a: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300" spc="-1" strike="noStrike">
                <a:solidFill>
                  <a:srgbClr val="000000"/>
                </a:solidFill>
                <a:latin typeface="Calibri"/>
                <a:ea typeface="MS PGothic"/>
              </a:rPr>
              <a:t>IEEE SA Copyright Policy, see </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7 of the IEEE SA Standards Board Bylaws</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1"/>
              </a:rPr>
              <a:t>https</a:t>
            </a:r>
            <a:r>
              <a:rPr b="0" lang="en-IE" sz="1050" spc="-1" strike="noStrike" u="sng">
                <a:solidFill>
                  <a:srgbClr val="0000ff"/>
                </a:solidFill>
                <a:uFillTx/>
                <a:latin typeface="Calibri"/>
                <a:ea typeface="MS PGothic"/>
                <a:hlinkClick r:id="rId2"/>
              </a:rPr>
              <a:t>://standards.ieee.org/about/policies/bylaws/sect6-7.html#7</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6.1 of the IEEE SA Standards Board Operations Manual</a:t>
            </a:r>
            <a:br>
              <a:rPr sz="1500"/>
            </a:b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3"/>
              </a:rPr>
              <a:t>https://</a:t>
            </a:r>
            <a:r>
              <a:rPr b="0" lang="en-IE" sz="1050" spc="-1" strike="noStrike" u="sng">
                <a:solidFill>
                  <a:srgbClr val="0000ff"/>
                </a:solidFill>
                <a:uFillTx/>
                <a:latin typeface="Calibri"/>
                <a:ea typeface="MS PGothic"/>
                <a:hlinkClick r:id="rId4"/>
              </a:rPr>
              <a:t>standards.ieee.org/about/policies/opman/sect6.html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Permission</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5"/>
              </a:rPr>
              <a:t>https://</a:t>
            </a:r>
            <a:r>
              <a:rPr b="0" lang="en-IE" sz="1050" spc="-1" strike="noStrike" u="sng">
                <a:solidFill>
                  <a:srgbClr val="0000ff"/>
                </a:solidFill>
                <a:uFillTx/>
                <a:latin typeface="Calibri"/>
                <a:ea typeface="MS PGothic"/>
                <a:hlinkClick r:id="rId6"/>
              </a:rPr>
              <a:t>standards.ieee.org/content/dam/ieee-standards/standards/web/documents/other/permissionltrs.zip</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FAQs</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7"/>
              </a:rPr>
              <a:t>http://standards.ieee.org/faqs/copyrights.html/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Best Practices for IEEE Standards Development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8"/>
              </a:rPr>
              <a:t>http://</a:t>
            </a:r>
            <a:r>
              <a:rPr b="0" lang="en-IE" sz="1050" spc="-1" strike="noStrike" u="sng">
                <a:solidFill>
                  <a:srgbClr val="0000ff"/>
                </a:solidFill>
                <a:uFillTx/>
                <a:latin typeface="Calibri"/>
                <a:ea typeface="MS PGothic"/>
                <a:hlinkClick r:id="rId9"/>
              </a:rPr>
              <a:t>standards.ieee.org/develop/policies/best_practices_for_ieee_standards_development_051215.pdf</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Distribution of Draft Standards (see 6.1.3 of the SASB Operations Manual)</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10"/>
              </a:rPr>
              <a:t>https://standards.ieee.org/about/policies/opman/sect6.html</a:t>
            </a:r>
            <a:endParaRPr b="0" lang="fi-FI" sz="1050" spc="-1" strike="noStrike">
              <a:solidFill>
                <a:srgbClr val="000000"/>
              </a:solidFill>
              <a:latin typeface="Arial"/>
            </a:endParaRPr>
          </a:p>
          <a:p>
            <a:pPr>
              <a:lnSpc>
                <a:spcPct val="90000"/>
              </a:lnSpc>
              <a:spcBef>
                <a:spcPts val="564"/>
              </a:spcBef>
            </a:pP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3292</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2025-01-15T09:19:37Z</dcterms:created>
  <dc:creator>Tero Kivinen</dc:creator>
  <dc:description/>
  <dc:language>en-US</dc:language>
  <cp:lastModifiedBy>Tero Kivinen</cp:lastModifiedBy>
  <dcterms:modified xsi:type="dcterms:W3CDTF">2025-07-27T11:37:19Z</dcterms:modified>
  <cp:revision>41</cp:revision>
  <dc:subject/>
  <dc:title>IEEE Std 802.15 pptx template</dc:title>
</cp:coreProperties>
</file>

<file path=docProps/custom.xml><?xml version="1.0" encoding="utf-8"?>
<Properties xmlns="http://schemas.openxmlformats.org/officeDocument/2006/custom-properties" xmlns:vt="http://schemas.openxmlformats.org/officeDocument/2006/docPropsVTypes"/>
</file>