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ov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sli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de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Click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not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es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for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mat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C4ACA2A-8A54-43F6-96F7-5D6151C87A5B}" type="slidenum"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3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4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EDBFB01-B7D4-422E-89DD-5A9260A23FF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CustomShape 5"/>
          <p:cNvSpPr/>
          <p:nvPr/>
        </p:nvSpPr>
        <p:spPr>
          <a:xfrm>
            <a:off x="1154160" y="701640"/>
            <a:ext cx="4623480" cy="3466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2678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4FBEA94-0FEF-4C07-9604-BBC99225568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2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3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4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59FBB31-E89B-4B9D-8618-97D7EC7E796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CustomShape 5"/>
          <p:cNvSpPr/>
          <p:nvPr/>
        </p:nvSpPr>
        <p:spPr>
          <a:xfrm>
            <a:off x="1154160" y="701640"/>
            <a:ext cx="4623480" cy="3466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2678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354F3CD-05E2-4ED9-919D-8AB0685E98E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7FC5CA-7674-4851-9148-304E7B88252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7CA7394-46F5-4D1B-82F5-D60F7FA4FB3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ACFE758-B376-4AED-BA1B-21DDBB76CC5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to edit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800" cy="1467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P802.15.9a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LMSC on 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000" cy="473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 2025-07-27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2A7B094-CD76-44CC-A6A8-654A3DC8CD9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400" cy="378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Tero Kivinen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Wi-SUN Alliance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kivinen@iki.fi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TG9a Timeline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3B350EE-3D55-4BE1-B8A8-A3F457EBE12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4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2025-08-15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2025-09-15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2025-10-15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2025-10-30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2025-12-15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2026-01-10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Revcom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8640" cy="4110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conditional approval to send IEEE P802.15.9a D02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to SA Ballot.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conditional approval was approved during the July session of the 802.15 working group on 30th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of July 2025.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F5FEEA2-DE9D-4B38-A249-03E33088845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8640" cy="4110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TG9a Draft went through 3 WG Letter Ballots. Draft P802.15.9a/D01 achieved 100% approval rate (&gt; 75% needed for an approved draft)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31 comments received on drafts P802.15.9a/D00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16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comments received on drafts P802.15.9a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/D01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last recirculation LB222 is still ongoing for P802.15.9a/D02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closing at 2025-08-14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CRG meeting teleconference will be held at 2025-08-14 immediately after the letter ballot to processing results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8376DFF-71E6-4DF9-9BC1-77852FE2EDE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A6F95C3-7DD9-474B-A097-CB79A5F11AB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000" cy="580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P802.15.9a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57360"/>
                <a:gridCol w="116208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2025-04-25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P802.15.9a/D00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129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84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65.12%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8.33%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97.40%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LB220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2025-06-21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P802.15.9a/D01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129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73.64%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11.58%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84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2025-08-14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P802.15.9a/D02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129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129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P802.15.9a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6059A64-7CD1-48BC-BCE3-00C819B07E9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9972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2025-04-25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P802.15.9a/D00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 (15 T, 15 E, 1 G)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LB220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2025-06-21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P802.15.9a/D01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 (2 T, 13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LB222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2025-08-14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P802.15.9a/D02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(0 T, 0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47 (17 T, 28 E, 1 G)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8640" cy="4110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2025-07-28: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45F9EA4-BBD1-40B4-B6B4-A5A6F8BA29E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"/>
          <p:cNvSpPr txBox="1"/>
          <p:nvPr/>
        </p:nvSpPr>
        <p:spPr>
          <a:xfrm>
            <a:off x="1980000" y="2634120"/>
            <a:ext cx="7713720" cy="3457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From: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"Miche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lle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Turner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"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&lt;m.d.t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urner@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ieee.o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rg&gt;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To: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"Clint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Powell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"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&lt;cpowe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ll@iee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e.org&gt;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,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"Chris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ty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Bahn"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&lt;c.bah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n@ieee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.org&gt;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Cc: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Sent: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Mon,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Jul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28,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2025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at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3:47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PM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Subjec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t: MEC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for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IEEE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PC802.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15.9a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Hello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Clint,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Please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let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this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email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serve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as the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MEC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for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PC802.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15.9a.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My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offici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al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commen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 is: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"This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draft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meets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all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editor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ial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requir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ements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."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Thank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you!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--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Michel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le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Turner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Senior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Manage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r,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Conten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Produc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tion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and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Manage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ment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IEEE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Standa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rds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Associ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ation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e-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mail: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m.d.tu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rner@i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eee.or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g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PH: +1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732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562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3825;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FAX: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+1 732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562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1571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  <a:p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Cell: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+1 732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540 </a:t>
            </a:r>
            <a:r>
              <a:rPr b="0" lang="fi-FI" sz="1200" spc="-1" strike="noStrike">
                <a:solidFill>
                  <a:srgbClr val="000000"/>
                </a:solidFill>
                <a:latin typeface="Courier New"/>
              </a:rPr>
              <a:t>2992</a:t>
            </a:r>
            <a:endParaRPr b="0" lang="fi-FI" sz="1200" spc="-1" strike="noStrike">
              <a:solidFill>
                <a:srgbClr val="000000"/>
              </a:solidFill>
              <a:latin typeface="Courier New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929160" y="640080"/>
            <a:ext cx="10651680" cy="20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LB220)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LB220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9482C58-2845-4C59-A884-05E6818218B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1" name="Table 5"/>
          <p:cNvGraphicFramePr/>
          <p:nvPr/>
        </p:nvGraphicFramePr>
        <p:xfrm>
          <a:off x="1780920" y="3087720"/>
          <a:ext cx="8424360" cy="231912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914400" y="640080"/>
            <a:ext cx="10358640" cy="2100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LB220)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LB220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7E49D16-3E14-47C2-A7E7-DCD8DAD0D03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929520" y="640080"/>
            <a:ext cx="10358640" cy="20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LB220)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LB220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E2F2755-21A4-4001-9259-83A69816117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929520" y="33372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CustomShape 4"/>
          <p:cNvSpPr/>
          <p:nvPr/>
        </p:nvSpPr>
        <p:spPr>
          <a:xfrm>
            <a:off x="7143840" y="647748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8632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2025-07-29T10:18:24Z</dcterms:modified>
  <cp:revision>190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