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87" r:id="rId3"/>
    <p:sldId id="296" r:id="rId4"/>
    <p:sldId id="294" r:id="rId5"/>
    <p:sldId id="297" r:id="rId6"/>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F78A7-371A-4590-BFA0-6CD695771E5E}" v="9" dt="2025-07-29T09:52:55.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76" d="100"/>
          <a:sy n="76" d="100"/>
        </p:scale>
        <p:origin x="984" y="26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54F78A7-371A-4590-BFA0-6CD695771E5E}"/>
    <pc:docChg chg="custSel addSld delSld modSld modMainMaster">
      <pc:chgData name="Phil Beecher" userId="8e59e9d451c39ba5" providerId="LiveId" clId="{854F78A7-371A-4590-BFA0-6CD695771E5E}" dt="2025-07-29T13:44:46.602" v="324" actId="20577"/>
      <pc:docMkLst>
        <pc:docMk/>
      </pc:docMkLst>
      <pc:sldChg chg="modSp mod">
        <pc:chgData name="Phil Beecher" userId="8e59e9d451c39ba5" providerId="LiveId" clId="{854F78A7-371A-4590-BFA0-6CD695771E5E}" dt="2025-07-29T09:27:59.061" v="57"/>
        <pc:sldMkLst>
          <pc:docMk/>
          <pc:sldMk cId="0" sldId="259"/>
        </pc:sldMkLst>
        <pc:spChg chg="mod">
          <ac:chgData name="Phil Beecher" userId="8e59e9d451c39ba5" providerId="LiveId" clId="{854F78A7-371A-4590-BFA0-6CD695771E5E}" dt="2025-07-29T09:27:59.061" v="57"/>
          <ac:spMkLst>
            <pc:docMk/>
            <pc:sldMk cId="0" sldId="259"/>
            <ac:spMk id="27651" creationId="{00000000-0000-0000-0000-000000000000}"/>
          </ac:spMkLst>
        </pc:spChg>
      </pc:sldChg>
      <pc:sldChg chg="modSp mod">
        <pc:chgData name="Phil Beecher" userId="8e59e9d451c39ba5" providerId="LiveId" clId="{854F78A7-371A-4590-BFA0-6CD695771E5E}" dt="2025-07-29T09:40:41.576" v="85" actId="6549"/>
        <pc:sldMkLst>
          <pc:docMk/>
          <pc:sldMk cId="822775208" sldId="287"/>
        </pc:sldMkLst>
        <pc:spChg chg="mod">
          <ac:chgData name="Phil Beecher" userId="8e59e9d451c39ba5" providerId="LiveId" clId="{854F78A7-371A-4590-BFA0-6CD695771E5E}" dt="2025-07-29T09:40:41.576" v="85" actId="6549"/>
          <ac:spMkLst>
            <pc:docMk/>
            <pc:sldMk cId="822775208" sldId="287"/>
            <ac:spMk id="3" creationId="{8A337E3F-2C54-47D6-B9F4-C7408CA692FF}"/>
          </ac:spMkLst>
        </pc:spChg>
      </pc:sldChg>
      <pc:sldChg chg="modSp mod">
        <pc:chgData name="Phil Beecher" userId="8e59e9d451c39ba5" providerId="LiveId" clId="{854F78A7-371A-4590-BFA0-6CD695771E5E}" dt="2025-07-29T13:44:46.602" v="324" actId="20577"/>
        <pc:sldMkLst>
          <pc:docMk/>
          <pc:sldMk cId="3469060475" sldId="294"/>
        </pc:sldMkLst>
        <pc:spChg chg="mod">
          <ac:chgData name="Phil Beecher" userId="8e59e9d451c39ba5" providerId="LiveId" clId="{854F78A7-371A-4590-BFA0-6CD695771E5E}" dt="2025-07-29T13:44:46.602" v="324" actId="20577"/>
          <ac:spMkLst>
            <pc:docMk/>
            <pc:sldMk cId="3469060475" sldId="294"/>
            <ac:spMk id="3" creationId="{8A337E3F-2C54-47D6-B9F4-C7408CA692FF}"/>
          </ac:spMkLst>
        </pc:spChg>
      </pc:sldChg>
      <pc:sldChg chg="modSp new del mod">
        <pc:chgData name="Phil Beecher" userId="8e59e9d451c39ba5" providerId="LiveId" clId="{854F78A7-371A-4590-BFA0-6CD695771E5E}" dt="2025-07-29T09:55:33.768" v="322" actId="47"/>
        <pc:sldMkLst>
          <pc:docMk/>
          <pc:sldMk cId="234460490" sldId="295"/>
        </pc:sldMkLst>
        <pc:spChg chg="mod">
          <ac:chgData name="Phil Beecher" userId="8e59e9d451c39ba5" providerId="LiveId" clId="{854F78A7-371A-4590-BFA0-6CD695771E5E}" dt="2025-07-29T09:52:32.675" v="298" actId="21"/>
          <ac:spMkLst>
            <pc:docMk/>
            <pc:sldMk cId="234460490" sldId="295"/>
            <ac:spMk id="3" creationId="{8FB739DB-787A-7F53-B892-02D08FAF1C68}"/>
          </ac:spMkLst>
        </pc:spChg>
      </pc:sldChg>
      <pc:sldChg chg="modSp add mod">
        <pc:chgData name="Phil Beecher" userId="8e59e9d451c39ba5" providerId="LiveId" clId="{854F78A7-371A-4590-BFA0-6CD695771E5E}" dt="2025-07-29T13:44:24.243" v="323" actId="403"/>
        <pc:sldMkLst>
          <pc:docMk/>
          <pc:sldMk cId="3374513050" sldId="296"/>
        </pc:sldMkLst>
        <pc:spChg chg="mod">
          <ac:chgData name="Phil Beecher" userId="8e59e9d451c39ba5" providerId="LiveId" clId="{854F78A7-371A-4590-BFA0-6CD695771E5E}" dt="2025-07-29T13:44:24.243" v="323" actId="403"/>
          <ac:spMkLst>
            <pc:docMk/>
            <pc:sldMk cId="3374513050" sldId="296"/>
            <ac:spMk id="3" creationId="{BD234D00-150D-7EE4-78CF-7AF19246BB33}"/>
          </ac:spMkLst>
        </pc:spChg>
      </pc:sldChg>
      <pc:sldChg chg="modSp add mod">
        <pc:chgData name="Phil Beecher" userId="8e59e9d451c39ba5" providerId="LiveId" clId="{854F78A7-371A-4590-BFA0-6CD695771E5E}" dt="2025-07-29T09:54:49.407" v="321" actId="15"/>
        <pc:sldMkLst>
          <pc:docMk/>
          <pc:sldMk cId="2042521225" sldId="297"/>
        </pc:sldMkLst>
        <pc:spChg chg="mod">
          <ac:chgData name="Phil Beecher" userId="8e59e9d451c39ba5" providerId="LiveId" clId="{854F78A7-371A-4590-BFA0-6CD695771E5E}" dt="2025-07-29T09:54:49.407" v="321" actId="15"/>
          <ac:spMkLst>
            <pc:docMk/>
            <pc:sldMk cId="2042521225" sldId="297"/>
            <ac:spMk id="3" creationId="{0F7B6582-A1C0-6EC2-24C9-FCDE482D62EE}"/>
          </ac:spMkLst>
        </pc:spChg>
      </pc:sldChg>
      <pc:sldMasterChg chg="modSp mod">
        <pc:chgData name="Phil Beecher" userId="8e59e9d451c39ba5" providerId="LiveId" clId="{854F78A7-371A-4590-BFA0-6CD695771E5E}" dt="2025-07-29T09:26:02.147" v="14" actId="20577"/>
        <pc:sldMasterMkLst>
          <pc:docMk/>
          <pc:sldMasterMk cId="0" sldId="2147483648"/>
        </pc:sldMasterMkLst>
        <pc:spChg chg="mod">
          <ac:chgData name="Phil Beecher" userId="8e59e9d451c39ba5" providerId="LiveId" clId="{854F78A7-371A-4590-BFA0-6CD695771E5E}" dt="2025-07-29T09:25:45.587" v="5" actId="20577"/>
          <ac:spMkLst>
            <pc:docMk/>
            <pc:sldMasterMk cId="0" sldId="2147483648"/>
            <ac:spMk id="13" creationId="{3CB784B2-5860-4B3C-BF6D-C8234231458E}"/>
          </ac:spMkLst>
        </pc:spChg>
        <pc:spChg chg="mod">
          <ac:chgData name="Phil Beecher" userId="8e59e9d451c39ba5" providerId="LiveId" clId="{854F78A7-371A-4590-BFA0-6CD695771E5E}" dt="2025-07-29T09:26:02.147" v="1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9570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IEEE802 </a:t>
            </a:r>
            <a:r>
              <a:rPr lang="en-GB" sz="1400" b="0" i="0" dirty="0">
                <a:solidFill>
                  <a:srgbClr val="000000"/>
                </a:solidFill>
                <a:effectLst/>
                <a:latin typeface="+mj-lt"/>
              </a:rPr>
              <a:t>15-25-0362-00-0mag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5/dq-draft-PAR-extension-0525-v01.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5/ee-draft-CSD-0525-v01.pdf" TargetMode="External"/><Relationship Id="rId4" Type="http://schemas.openxmlformats.org/officeDocument/2006/relationships/hyperlink" Target="https://www.ieee802.org/1/files/public/docs2025/ee-draft-PAR-0525-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5/ec-25-0128-00-LMSC-ieee-p802-3dq-draft-csd.pdf" TargetMode="External"/><Relationship Id="rId2" Type="http://schemas.openxmlformats.org/officeDocument/2006/relationships/hyperlink" Target="https://mentor.ieee.org/802-ec/dcn/25/ec-25-0127-00-LMSC-ieee-p802-3dq-draft-pa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0598-03-0PQC-pqc-draft-proposed-csd.docx" TargetMode="External"/><Relationship Id="rId2" Type="http://schemas.openxmlformats.org/officeDocument/2006/relationships/hyperlink" Target="https://mentor.ieee.org/802.11/dcn/25/11-25-0958-00-0PQC-draft-p802-11bt-par.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134-00-LMSC-p802-11bi-par-extension-reque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July 2025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29 July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err="1">
                <a:solidFill>
                  <a:srgbClr val="FF0000"/>
                </a:solidFill>
                <a:latin typeface="Calibri" panose="020F0502020204030204" pitchFamily="34" charset="0"/>
                <a:ea typeface="ＭＳ Ｐゴシック" pitchFamily="-65" charset="-128"/>
                <a:cs typeface="Calibri" panose="020F0502020204030204" pitchFamily="34" charset="0"/>
              </a:rPr>
              <a:t>Aldrington</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July 2025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2025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 PARs and CSDs</a:t>
            </a:r>
          </a:p>
          <a:p>
            <a:r>
              <a:rPr lang="en-GB" sz="2400" dirty="0">
                <a:latin typeface="Calibri" panose="020F0502020204030204" pitchFamily="34" charset="0"/>
                <a:ea typeface="Calibri" panose="020F0502020204030204" pitchFamily="34" charset="0"/>
                <a:cs typeface="Calibri" panose="020F0502020204030204" pitchFamily="34" charset="0"/>
              </a:rPr>
              <a:t>IEC/IEEE P60802 - Standard - Time-Sensitive Networking Profile for Industrial Automation, </a:t>
            </a:r>
            <a:r>
              <a:rPr lang="en-GB" sz="2400" dirty="0">
                <a:latin typeface="Calibri" panose="020F0502020204030204" pitchFamily="34" charset="0"/>
                <a:ea typeface="Calibri" panose="020F0502020204030204" pitchFamily="34" charset="0"/>
                <a:cs typeface="Calibri" panose="020F0502020204030204" pitchFamily="34" charset="0"/>
                <a:hlinkClick r:id="rId2"/>
              </a:rPr>
              <a:t>PAR Extension</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rPr>
              <a:t>P802.1Qdq - Amendment - Shaper Parameter Settings for Bursty Traffic requiring Bounded Latency, </a:t>
            </a:r>
            <a:r>
              <a:rPr lang="en-GB" sz="2400" dirty="0">
                <a:latin typeface="Calibri" panose="020F0502020204030204" pitchFamily="34" charset="0"/>
                <a:ea typeface="Calibri" panose="020F0502020204030204" pitchFamily="34" charset="0"/>
                <a:cs typeface="Calibri" panose="020F0502020204030204" pitchFamily="34" charset="0"/>
                <a:hlinkClick r:id="rId3"/>
              </a:rPr>
              <a:t>PAR Extension</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GB" sz="2400" dirty="0">
                <a:latin typeface="Calibri" panose="020F0502020204030204" pitchFamily="34" charset="0"/>
                <a:ea typeface="Calibri" panose="020F0502020204030204" pitchFamily="34" charset="0"/>
                <a:cs typeface="Calibri" panose="020F0502020204030204" pitchFamily="34" charset="0"/>
              </a:rPr>
              <a:t>P802.1Qee - Amendment - Traffic Engineering for Bridged Networks with Significant Delay Variance, </a:t>
            </a:r>
            <a:r>
              <a:rPr lang="en-GB" sz="2400" dirty="0">
                <a:latin typeface="Calibri" panose="020F0502020204030204" pitchFamily="34" charset="0"/>
                <a:ea typeface="Calibri" panose="020F0502020204030204" pitchFamily="34" charset="0"/>
                <a:cs typeface="Calibri" panose="020F0502020204030204" pitchFamily="34" charset="0"/>
                <a:hlinkClick r:id="rId4"/>
              </a:rPr>
              <a:t>PAR</a:t>
            </a:r>
            <a:r>
              <a:rPr lang="en-GB" sz="2400" dirty="0">
                <a:latin typeface="Calibri" panose="020F0502020204030204" pitchFamily="34" charset="0"/>
                <a:ea typeface="Calibri" panose="020F0502020204030204" pitchFamily="34" charset="0"/>
                <a:cs typeface="Calibri" panose="020F0502020204030204" pitchFamily="34" charset="0"/>
              </a:rPr>
              <a:t> and </a:t>
            </a:r>
            <a:r>
              <a:rPr lang="en-GB" sz="2400" dirty="0">
                <a:latin typeface="Calibri" panose="020F0502020204030204" pitchFamily="34" charset="0"/>
                <a:ea typeface="Calibri" panose="020F0502020204030204" pitchFamily="34" charset="0"/>
                <a:cs typeface="Calibri" panose="020F0502020204030204" pitchFamily="34" charset="0"/>
                <a:hlinkClick r:id="rId5"/>
              </a:rPr>
              <a:t>CSD</a:t>
            </a:r>
            <a:endParaRPr lang="en-GB" sz="2400" dirty="0">
              <a:latin typeface="Calibri" panose="020F0502020204030204" pitchFamily="34" charset="0"/>
              <a:ea typeface="Calibri" panose="020F0502020204030204" pitchFamily="34" charset="0"/>
              <a:cs typeface="Calibri" panose="020F0502020204030204" pitchFamily="34" charset="0"/>
            </a:endParaRPr>
          </a:p>
          <a:p>
            <a:pPr lvl="1"/>
            <a:r>
              <a:rPr lang="en-GB" sz="2000" dirty="0">
                <a:latin typeface="Calibri" panose="020F0502020204030204" pitchFamily="34" charset="0"/>
                <a:ea typeface="Calibri" panose="020F0502020204030204" pitchFamily="34" charset="0"/>
                <a:cs typeface="Calibri" panose="020F0502020204030204" pitchFamily="34" charset="0"/>
              </a:rPr>
              <a:t>Question - PAR - 5.2.b Scope of the project: states Additionally, this amendment addresses technical and editorial corrections to existing IEEE Std 802.1Q functionality.  But, there is a current roll-up – does this not fix any corrections?</a:t>
            </a:r>
          </a:p>
          <a:p>
            <a:pPr lvl="1">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65660-A86E-2717-27B4-43841412A5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39A84-B9C4-3DDC-E93C-75F0283D12D7}"/>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BD234D00-150D-7EE4-78CF-7AF19246BB33}"/>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802.3 PARs and CSDs</a:t>
            </a:r>
          </a:p>
          <a:p>
            <a:pPr lvl="1">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rPr>
              <a:t>P802.3dq - Amendment - Pin-Optimized PHY Interfaces, </a:t>
            </a:r>
            <a:r>
              <a:rPr lang="en-GB" sz="2400" dirty="0">
                <a:latin typeface="Calibri" panose="020F0502020204030204" pitchFamily="34" charset="0"/>
                <a:ea typeface="Calibri" panose="020F0502020204030204" pitchFamily="34" charset="0"/>
                <a:cs typeface="Calibri" panose="020F0502020204030204" pitchFamily="34" charset="0"/>
                <a:hlinkClick r:id="rId2"/>
              </a:rPr>
              <a:t>PAR</a:t>
            </a:r>
            <a:r>
              <a:rPr lang="en-GB" sz="2400" dirty="0">
                <a:latin typeface="Calibri" panose="020F0502020204030204" pitchFamily="34" charset="0"/>
                <a:ea typeface="Calibri" panose="020F0502020204030204" pitchFamily="34" charset="0"/>
                <a:cs typeface="Calibri" panose="020F0502020204030204" pitchFamily="34" charset="0"/>
              </a:rPr>
              <a:t> and </a:t>
            </a:r>
            <a:r>
              <a:rPr lang="en-GB" sz="2400" dirty="0">
                <a:latin typeface="Calibri" panose="020F0502020204030204" pitchFamily="34" charset="0"/>
                <a:ea typeface="Calibri" panose="020F0502020204030204" pitchFamily="34" charset="0"/>
                <a:cs typeface="Calibri" panose="020F0502020204030204" pitchFamily="34" charset="0"/>
                <a:hlinkClick r:id="rId3"/>
              </a:rPr>
              <a:t>CSD</a:t>
            </a:r>
            <a:endParaRPr lang="en-GB" sz="2400" dirty="0">
              <a:latin typeface="Calibri" panose="020F0502020204030204" pitchFamily="34" charset="0"/>
              <a:ea typeface="Calibri" panose="020F0502020204030204" pitchFamily="34" charset="0"/>
              <a:cs typeface="Calibri" panose="020F0502020204030204" pitchFamily="34" charset="0"/>
            </a:endParaRPr>
          </a:p>
          <a:p>
            <a:pPr lvl="2">
              <a:buFont typeface="Arial" panose="020B0604020202020204" pitchFamily="34" charset="0"/>
              <a:buChar char="•"/>
            </a:pP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No comments</a:t>
            </a:r>
            <a:endParaRPr lang="en-GB"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6E879D0D-0C63-AC1E-2EF2-119E30549D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id="{CBA1A5F3-EF9A-DB25-1504-EC883C770B8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37451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1068916"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381000" y="990600"/>
            <a:ext cx="11353800" cy="54102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CSDs</a:t>
            </a:r>
          </a:p>
          <a:p>
            <a:r>
              <a:rPr lang="en-GB" sz="2800" dirty="0">
                <a:latin typeface="Calibri" panose="020F0502020204030204" pitchFamily="34" charset="0"/>
                <a:ea typeface="Calibri" panose="020F0502020204030204" pitchFamily="34" charset="0"/>
                <a:cs typeface="Calibri" panose="020F0502020204030204" pitchFamily="34" charset="0"/>
              </a:rPr>
              <a:t>P802.11bt - Amendment - Post-Quantum Cryptography, </a:t>
            </a:r>
            <a:r>
              <a:rPr lang="en-GB" sz="2800" dirty="0">
                <a:latin typeface="Calibri" panose="020F0502020204030204" pitchFamily="34" charset="0"/>
                <a:ea typeface="Calibri" panose="020F0502020204030204" pitchFamily="34" charset="0"/>
                <a:cs typeface="Calibri" panose="020F0502020204030204" pitchFamily="34" charset="0"/>
                <a:hlinkClick r:id="rId2"/>
              </a:rPr>
              <a:t>PAR</a:t>
            </a:r>
            <a:r>
              <a:rPr lang="en-GB" sz="2800" dirty="0">
                <a:latin typeface="Calibri" panose="020F0502020204030204" pitchFamily="34" charset="0"/>
                <a:ea typeface="Calibri" panose="020F0502020204030204" pitchFamily="34" charset="0"/>
                <a:cs typeface="Calibri" panose="020F0502020204030204" pitchFamily="34" charset="0"/>
              </a:rPr>
              <a:t> and </a:t>
            </a:r>
            <a:r>
              <a:rPr lang="en-GB" sz="2800" dirty="0">
                <a:latin typeface="Calibri" panose="020F0502020204030204" pitchFamily="34" charset="0"/>
                <a:ea typeface="Calibri" panose="020F0502020204030204" pitchFamily="34" charset="0"/>
                <a:cs typeface="Calibri" panose="020F0502020204030204" pitchFamily="34" charset="0"/>
                <a:hlinkClick r:id="rId3"/>
              </a:rPr>
              <a:t>CSD</a:t>
            </a:r>
            <a:endParaRPr lang="en-GB" sz="2800" dirty="0">
              <a:latin typeface="Calibri" panose="020F0502020204030204" pitchFamily="34" charset="0"/>
              <a:ea typeface="Calibri" panose="020F0502020204030204" pitchFamily="34" charset="0"/>
              <a:cs typeface="Calibri" panose="020F0502020204030204" pitchFamily="34" charset="0"/>
            </a:endParaRPr>
          </a:p>
          <a:p>
            <a:r>
              <a:rPr lang="en-GB" sz="2800" dirty="0"/>
              <a:t>Questions and comments:</a:t>
            </a:r>
          </a:p>
          <a:p>
            <a:pPr lvl="1"/>
            <a:r>
              <a:rPr lang="en-GB" sz="2400" dirty="0"/>
              <a:t>PAR: Scope of the project – </a:t>
            </a:r>
          </a:p>
          <a:p>
            <a:pPr lvl="2"/>
            <a:r>
              <a:rPr lang="en-GB" sz="2000" dirty="0"/>
              <a:t>Will the project consider hybrid protocols or pure PQC protocols?</a:t>
            </a:r>
            <a:endParaRPr lang="en-GB" sz="2000" dirty="0">
              <a:latin typeface="Calibri" panose="020F0502020204030204" pitchFamily="34" charset="0"/>
              <a:ea typeface="Calibri" panose="020F0502020204030204" pitchFamily="34" charset="0"/>
              <a:cs typeface="Calibri" panose="020F0502020204030204" pitchFamily="34" charset="0"/>
            </a:endParaRPr>
          </a:p>
          <a:p>
            <a:pPr lvl="2"/>
            <a:r>
              <a:rPr lang="en-GB" sz="2000" dirty="0">
                <a:ea typeface="Calibri" panose="020F0502020204030204" pitchFamily="34" charset="0"/>
                <a:cs typeface="Calibri" panose="020F0502020204030204" pitchFamily="34" charset="0"/>
              </a:rPr>
              <a:t>Scope states a</a:t>
            </a:r>
            <a:r>
              <a:rPr lang="en-GB" sz="2000" dirty="0"/>
              <a:t> password authenticated key exchange that uses PQC, - does 802.11 expect to use an existing password authentication for PQC, and if so which standard? This should be listed under additional explanatory notes,</a:t>
            </a:r>
          </a:p>
          <a:p>
            <a:pPr lvl="1"/>
            <a:r>
              <a:rPr lang="en-GB" sz="2400" dirty="0"/>
              <a:t> CSD:  (</a:t>
            </a:r>
            <a:r>
              <a:rPr lang="en-GB" sz="2000" dirty="0"/>
              <a:t>Cost factors)</a:t>
            </a:r>
          </a:p>
          <a:p>
            <a:pPr lvl="2"/>
            <a:r>
              <a:rPr lang="en-GB" sz="2000" dirty="0"/>
              <a:t>This section shows deleted text: Several quantum-secure algorithms have large outputs which will not fit in a single MSDU, compelling fragmentation of frames. This fragmentation/reassembly will result in a cost being borne by both the transmitter and receiver, basically every WLAN device.</a:t>
            </a:r>
          </a:p>
          <a:p>
            <a:pPr lvl="2"/>
            <a:r>
              <a:rPr lang="en-GB" sz="2000" dirty="0"/>
              <a:t>The text has been deleted</a:t>
            </a:r>
            <a:r>
              <a:rPr lang="en-GB" sz="2000"/>
              <a:t>, but </a:t>
            </a:r>
            <a:r>
              <a:rPr lang="en-GB" sz="2000" dirty="0"/>
              <a:t>these are valid concerns.  Why not leave them?</a:t>
            </a:r>
          </a:p>
          <a:p>
            <a:pPr algn="l">
              <a:spcBef>
                <a:spcPts val="0"/>
              </a:spcBef>
              <a:spcAft>
                <a:spcPts val="0"/>
              </a:spcAft>
            </a:pPr>
            <a:endPar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46906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5C427-5B06-BFD3-61EE-DE6A045786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58EFD4-6865-9975-5CEB-27C5F72C1EC4}"/>
              </a:ext>
            </a:extLst>
          </p:cNvPr>
          <p:cNvSpPr>
            <a:spLocks noGrp="1"/>
          </p:cNvSpPr>
          <p:nvPr>
            <p:ph type="title"/>
          </p:nvPr>
        </p:nvSpPr>
        <p:spPr>
          <a:xfrm>
            <a:off x="1068916" y="533400"/>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id="{0F7B6582-A1C0-6EC2-24C9-FCDE482D62EE}"/>
              </a:ext>
            </a:extLst>
          </p:cNvPr>
          <p:cNvSpPr>
            <a:spLocks noGrp="1"/>
          </p:cNvSpPr>
          <p:nvPr>
            <p:ph idx="1"/>
          </p:nvPr>
        </p:nvSpPr>
        <p:spPr>
          <a:xfrm>
            <a:off x="381000" y="990600"/>
            <a:ext cx="11353800" cy="54102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CSDs</a:t>
            </a:r>
          </a:p>
          <a:p>
            <a:pPr>
              <a:spcBef>
                <a:spcPts val="0"/>
              </a:spcBef>
              <a:spcAft>
                <a:spcPts val="0"/>
              </a:spcAft>
            </a:pPr>
            <a:r>
              <a:rPr lang="en-GB" sz="2800" dirty="0">
                <a:latin typeface="Calibri" panose="020F0502020204030204" pitchFamily="34" charset="0"/>
                <a:ea typeface="Calibri" panose="020F0502020204030204" pitchFamily="34" charset="0"/>
                <a:cs typeface="Calibri" panose="020F0502020204030204" pitchFamily="34" charset="0"/>
              </a:rPr>
              <a:t>P802.11bi - Amendment - Enhanced Service with Data Privacy Protection, </a:t>
            </a:r>
            <a:r>
              <a:rPr lang="en-GB" sz="2800" dirty="0">
                <a:latin typeface="Calibri" panose="020F0502020204030204" pitchFamily="34" charset="0"/>
                <a:ea typeface="Calibri" panose="020F0502020204030204" pitchFamily="34" charset="0"/>
                <a:cs typeface="Calibri" panose="020F0502020204030204" pitchFamily="34" charset="0"/>
                <a:hlinkClick r:id="rId2"/>
              </a:rPr>
              <a:t>PAR Extension</a:t>
            </a:r>
            <a:endParaRPr lang="en-GB" sz="2800" dirty="0">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GB" sz="24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comments</a:t>
            </a:r>
          </a:p>
        </p:txBody>
      </p:sp>
      <p:sp>
        <p:nvSpPr>
          <p:cNvPr id="6" name="Slide Number Placeholder 5">
            <a:extLst>
              <a:ext uri="{FF2B5EF4-FFF2-40B4-BE49-F238E27FC236}">
                <a16:creationId xmlns:a16="http://schemas.microsoft.com/office/drawing/2014/main" id="{C15779D3-37CD-604F-861D-6067D30E74C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2">
            <a:extLst>
              <a:ext uri="{FF2B5EF4-FFF2-40B4-BE49-F238E27FC236}">
                <a16:creationId xmlns:a16="http://schemas.microsoft.com/office/drawing/2014/main" id="{48BFDC29-CCA2-3130-F0F8-80265DEA0EC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0425212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66008</TotalTime>
  <Words>574</Words>
  <Application>Microsoft Office PowerPoint</Application>
  <PresentationFormat>Widescreen</PresentationFormat>
  <Paragraphs>56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PAR and CSD Review by 802.15 SCM</vt:lpstr>
      <vt:lpstr>PAR and CSD Review by 802.15 SCM</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Phil Beecher</cp:lastModifiedBy>
  <cp:revision>1138</cp:revision>
  <cp:lastPrinted>2016-07-25T16:00:41Z</cp:lastPrinted>
  <dcterms:created xsi:type="dcterms:W3CDTF">2009-07-12T16:25:16Z</dcterms:created>
  <dcterms:modified xsi:type="dcterms:W3CDTF">2025-07-29T13:44:55Z</dcterms:modified>
  <cp:category/>
</cp:coreProperties>
</file>