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59" r:id="rId2"/>
    <p:sldId id="287" r:id="rId3"/>
    <p:sldId id="290" r:id="rId4"/>
    <p:sldId id="288" r:id="rId5"/>
    <p:sldId id="291"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m.seok.46a@st.kyoto-u.ac.jp" initials="" lastIdx="4" clrIdx="0">
    <p:extLst>
      <p:ext uri="{19B8F6BF-5375-455C-9EA6-DF929625EA0E}">
        <p15:presenceInfo xmlns:p15="http://schemas.microsoft.com/office/powerpoint/2012/main" userId="S::lim.seok.46a@st.kyoto-u.ac.jp::84c93eb0-389d-4c21-b7b9-bc3e79f261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D579"/>
    <a:srgbClr val="4F81BD"/>
    <a:srgbClr val="D9D9D9"/>
    <a:srgbClr val="FFFD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08"/>
    <p:restoredTop sz="96405"/>
  </p:normalViewPr>
  <p:slideViewPr>
    <p:cSldViewPr>
      <p:cViewPr varScale="1">
        <p:scale>
          <a:sx n="124" d="100"/>
          <a:sy n="124" d="100"/>
        </p:scale>
        <p:origin x="1704" y="168"/>
      </p:cViewPr>
      <p:guideLst>
        <p:guide orient="horz" pos="2160"/>
        <p:guide pos="2880"/>
      </p:guideLst>
    </p:cSldViewPr>
  </p:slideViewPr>
  <p:notesTextViewPr>
    <p:cViewPr>
      <p:scale>
        <a:sx n="1" d="1"/>
        <a:sy n="1" d="1"/>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14E84E41-45BE-77F7-5A1A-B1475C8F0828}"/>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3075" name="Rectangle 3">
            <a:extLst>
              <a:ext uri="{FF2B5EF4-FFF2-40B4-BE49-F238E27FC236}">
                <a16:creationId xmlns:a16="http://schemas.microsoft.com/office/drawing/2014/main" id="{DE64FB6A-A308-65E6-507F-D8C62B6D8FF5}"/>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3076" name="Rectangle 4">
            <a:extLst>
              <a:ext uri="{FF2B5EF4-FFF2-40B4-BE49-F238E27FC236}">
                <a16:creationId xmlns:a16="http://schemas.microsoft.com/office/drawing/2014/main" id="{A7592BB8-DAB0-2809-0686-4F78A00F20CC}"/>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34" charset="-128"/>
              </a:defRPr>
            </a:lvl1pPr>
          </a:lstStyle>
          <a:p>
            <a:r>
              <a:rPr lang="en-US" altLang="ja-JP"/>
              <a:t>&lt;author&gt;, &lt;company&gt;</a:t>
            </a:r>
          </a:p>
        </p:txBody>
      </p:sp>
      <p:sp>
        <p:nvSpPr>
          <p:cNvPr id="3077" name="Rectangle 5">
            <a:extLst>
              <a:ext uri="{FF2B5EF4-FFF2-40B4-BE49-F238E27FC236}">
                <a16:creationId xmlns:a16="http://schemas.microsoft.com/office/drawing/2014/main" id="{28397ECE-FF10-CD06-ED2B-DC57449A3C28}"/>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34" charset="-128"/>
              </a:defRPr>
            </a:lvl1pPr>
          </a:lstStyle>
          <a:p>
            <a:r>
              <a:rPr lang="en-US" altLang="ja-JP"/>
              <a:t>Page </a:t>
            </a:r>
            <a:fld id="{170CD7B6-1B52-2043-8CF5-5F9390DE5BCB}" type="slidenum">
              <a:rPr lang="en-US" altLang="ja-JP"/>
              <a:pPr/>
              <a:t>‹#›</a:t>
            </a:fld>
            <a:endParaRPr lang="en-US" altLang="ja-JP"/>
          </a:p>
        </p:txBody>
      </p:sp>
      <p:sp>
        <p:nvSpPr>
          <p:cNvPr id="3078" name="Line 6">
            <a:extLst>
              <a:ext uri="{FF2B5EF4-FFF2-40B4-BE49-F238E27FC236}">
                <a16:creationId xmlns:a16="http://schemas.microsoft.com/office/drawing/2014/main" id="{906EB49A-EC76-8783-4E28-8C7C7F866FEF}"/>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6E1D9957-0430-EE93-0195-08DECBF1EAF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34" charset="-128"/>
              </a:rPr>
              <a:t>Submission</a:t>
            </a:r>
          </a:p>
        </p:txBody>
      </p:sp>
      <p:sp>
        <p:nvSpPr>
          <p:cNvPr id="3080" name="Line 8">
            <a:extLst>
              <a:ext uri="{FF2B5EF4-FFF2-40B4-BE49-F238E27FC236}">
                <a16:creationId xmlns:a16="http://schemas.microsoft.com/office/drawing/2014/main" id="{B73B6B7B-A84B-B91B-9914-E101E19CD0DD}"/>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46A5CB00-3F3B-7CCF-DD90-E536D3902C11}"/>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2051" name="Rectangle 3">
            <a:extLst>
              <a:ext uri="{FF2B5EF4-FFF2-40B4-BE49-F238E27FC236}">
                <a16:creationId xmlns:a16="http://schemas.microsoft.com/office/drawing/2014/main" id="{7F40C394-458C-63AE-DECB-8B902BBFD80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2052" name="Rectangle 4">
            <a:extLst>
              <a:ext uri="{FF2B5EF4-FFF2-40B4-BE49-F238E27FC236}">
                <a16:creationId xmlns:a16="http://schemas.microsoft.com/office/drawing/2014/main" id="{DDEE2699-05AB-B39E-7F93-02E797F8279C}"/>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20980659-98D1-0793-4012-50CA461AAF1B}"/>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F136039C-4ADB-49A9-F24A-E2E061820D9D}"/>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34"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1D51E58C-1AD7-D4B0-0C89-BF28C762F3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34" charset="-128"/>
              </a:defRPr>
            </a:lvl1pPr>
          </a:lstStyle>
          <a:p>
            <a:r>
              <a:rPr lang="en-US" altLang="ja-JP"/>
              <a:t>Page </a:t>
            </a:r>
            <a:fld id="{FB6476E2-48F4-6D4A-8617-DBF48E521CCA}" type="slidenum">
              <a:rPr lang="en-US" altLang="ja-JP"/>
              <a:pPr/>
              <a:t>‹#›</a:t>
            </a:fld>
            <a:endParaRPr lang="en-US" altLang="ja-JP"/>
          </a:p>
        </p:txBody>
      </p:sp>
      <p:sp>
        <p:nvSpPr>
          <p:cNvPr id="2056" name="Rectangle 8">
            <a:extLst>
              <a:ext uri="{FF2B5EF4-FFF2-40B4-BE49-F238E27FC236}">
                <a16:creationId xmlns:a16="http://schemas.microsoft.com/office/drawing/2014/main" id="{C11C44D1-9E1C-B888-CA63-87E3C1A179E1}"/>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2057" name="Line 9">
            <a:extLst>
              <a:ext uri="{FF2B5EF4-FFF2-40B4-BE49-F238E27FC236}">
                <a16:creationId xmlns:a16="http://schemas.microsoft.com/office/drawing/2014/main" id="{8C14CB95-773B-9E48-8361-0F63DE44FBF5}"/>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9C39BFDA-48EC-B60F-29F2-9C7BB99FEEC3}"/>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0FD0D5-1CC5-948F-D361-E7BF4562FC95}"/>
              </a:ext>
            </a:extLst>
          </p:cNvPr>
          <p:cNvSpPr>
            <a:spLocks noGrp="1"/>
          </p:cNvSpPr>
          <p:nvPr>
            <p:ph type="ctrTitle"/>
          </p:nvPr>
        </p:nvSpPr>
        <p:spPr>
          <a:xfrm>
            <a:off x="1143000" y="1122363"/>
            <a:ext cx="6858000" cy="2387600"/>
          </a:xfrm>
        </p:spPr>
        <p:txBody>
          <a:bodyPr anchor="b"/>
          <a:lstStyle>
            <a:lvl1pPr algn="ctr">
              <a:defRPr sz="6000" b="1"/>
            </a:lvl1pPr>
          </a:lstStyle>
          <a:p>
            <a:r>
              <a:rPr lang="ja-JP" altLang="en-US"/>
              <a:t>マスター タイトルの書式設定</a:t>
            </a:r>
          </a:p>
        </p:txBody>
      </p:sp>
      <p:sp>
        <p:nvSpPr>
          <p:cNvPr id="3" name="字幕 2">
            <a:extLst>
              <a:ext uri="{FF2B5EF4-FFF2-40B4-BE49-F238E27FC236}">
                <a16:creationId xmlns:a16="http://schemas.microsoft.com/office/drawing/2014/main" id="{6608509F-BEAD-19D3-1B35-06037293E00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75DAA974-D59A-9B50-FFA6-57084853B4B5}"/>
              </a:ext>
            </a:extLst>
          </p:cNvPr>
          <p:cNvSpPr>
            <a:spLocks noGrp="1"/>
          </p:cNvSpPr>
          <p:nvPr>
            <p:ph type="dt" sz="half" idx="10"/>
          </p:nvPr>
        </p:nvSpPr>
        <p:spPr/>
        <p:txBody>
          <a:bodyPr/>
          <a:lstStyle>
            <a:lvl1pPr>
              <a:defRPr/>
            </a:lvl1pPr>
          </a:lstStyle>
          <a:p>
            <a:r>
              <a:rPr lang="en-US" altLang="ja-JP" dirty="0"/>
              <a:t>July 2025</a:t>
            </a:r>
          </a:p>
        </p:txBody>
      </p:sp>
      <p:sp>
        <p:nvSpPr>
          <p:cNvPr id="5" name="フッター プレースホルダー 4">
            <a:extLst>
              <a:ext uri="{FF2B5EF4-FFF2-40B4-BE49-F238E27FC236}">
                <a16:creationId xmlns:a16="http://schemas.microsoft.com/office/drawing/2014/main" id="{178D3BBE-AFA0-8795-EBF7-DCE9600EB30E}"/>
              </a:ext>
            </a:extLst>
          </p:cNvPr>
          <p:cNvSpPr>
            <a:spLocks noGrp="1"/>
          </p:cNvSpPr>
          <p:nvPr>
            <p:ph type="ftr" sz="quarter" idx="11"/>
          </p:nvPr>
        </p:nvSpPr>
        <p:spPr/>
        <p:txBody>
          <a:bodyPr/>
          <a:lstStyle>
            <a:lvl1pPr>
              <a:defRPr/>
            </a:lvl1pPr>
          </a:lstStyle>
          <a:p>
            <a:r>
              <a:rPr lang="en-US" altLang="ja-JP" dirty="0"/>
              <a:t>H. Harada (Kyoto University)</a:t>
            </a:r>
          </a:p>
        </p:txBody>
      </p:sp>
      <p:sp>
        <p:nvSpPr>
          <p:cNvPr id="6" name="スライド番号プレースホルダー 5">
            <a:extLst>
              <a:ext uri="{FF2B5EF4-FFF2-40B4-BE49-F238E27FC236}">
                <a16:creationId xmlns:a16="http://schemas.microsoft.com/office/drawing/2014/main" id="{29E2390B-B8EF-BE6F-E05F-AC4FF25AF278}"/>
              </a:ext>
            </a:extLst>
          </p:cNvPr>
          <p:cNvSpPr>
            <a:spLocks noGrp="1"/>
          </p:cNvSpPr>
          <p:nvPr>
            <p:ph type="sldNum" sz="quarter" idx="12"/>
          </p:nvPr>
        </p:nvSpPr>
        <p:spPr/>
        <p:txBody>
          <a:bodyPr/>
          <a:lstStyle>
            <a:lvl1pPr>
              <a:defRPr/>
            </a:lvl1pPr>
          </a:lstStyle>
          <a:p>
            <a:r>
              <a:rPr lang="en-US" altLang="ja-JP"/>
              <a:t>Slide </a:t>
            </a:r>
            <a:fld id="{4DCCDCFB-B5C7-5D48-9D1A-3B7C5A935EFC}" type="slidenum">
              <a:rPr lang="en-US" altLang="ja-JP"/>
              <a:pPr/>
              <a:t>‹#›</a:t>
            </a:fld>
            <a:endParaRPr lang="en-US" altLang="ja-JP"/>
          </a:p>
        </p:txBody>
      </p:sp>
    </p:spTree>
    <p:extLst>
      <p:ext uri="{BB962C8B-B14F-4D97-AF65-F5344CB8AC3E}">
        <p14:creationId xmlns:p14="http://schemas.microsoft.com/office/powerpoint/2010/main" val="3657326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63E193-9403-113F-7989-A51A173D0D38}"/>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C805C95-36CB-97FB-4B6F-60AA9BF02C77}"/>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E3CA86E0-5993-BF9C-0A3F-4419E9DADCA2}"/>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B289A520-59AA-6E86-F92F-6F857175A866}"/>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A7B81594-AEB2-8D7F-2832-868A02D953DF}"/>
              </a:ext>
            </a:extLst>
          </p:cNvPr>
          <p:cNvSpPr>
            <a:spLocks noGrp="1"/>
          </p:cNvSpPr>
          <p:nvPr>
            <p:ph type="sldNum" sz="quarter" idx="12"/>
          </p:nvPr>
        </p:nvSpPr>
        <p:spPr/>
        <p:txBody>
          <a:bodyPr/>
          <a:lstStyle>
            <a:lvl1pPr>
              <a:defRPr/>
            </a:lvl1pPr>
          </a:lstStyle>
          <a:p>
            <a:r>
              <a:rPr lang="en-US" altLang="ja-JP"/>
              <a:t>Slide </a:t>
            </a:r>
            <a:fld id="{053E574A-1585-EE43-9AC4-44E25284113F}" type="slidenum">
              <a:rPr lang="en-US" altLang="ja-JP"/>
              <a:pPr/>
              <a:t>‹#›</a:t>
            </a:fld>
            <a:endParaRPr lang="en-US" altLang="ja-JP"/>
          </a:p>
        </p:txBody>
      </p:sp>
    </p:spTree>
    <p:extLst>
      <p:ext uri="{BB962C8B-B14F-4D97-AF65-F5344CB8AC3E}">
        <p14:creationId xmlns:p14="http://schemas.microsoft.com/office/powerpoint/2010/main" val="1675259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EB1B045-2709-8532-6313-73A5B26AA0F0}"/>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8898DDB-2363-6D76-F118-48FD507335D9}"/>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F32A5821-660B-2DCB-9936-EC2A9FBA3769}"/>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BF133DE5-8025-5CC8-42F0-DB4D4E4DD40C}"/>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148D1A19-88DF-6CAC-9F7E-6AD4F81CDA27}"/>
              </a:ext>
            </a:extLst>
          </p:cNvPr>
          <p:cNvSpPr>
            <a:spLocks noGrp="1"/>
          </p:cNvSpPr>
          <p:nvPr>
            <p:ph type="sldNum" sz="quarter" idx="12"/>
          </p:nvPr>
        </p:nvSpPr>
        <p:spPr/>
        <p:txBody>
          <a:bodyPr/>
          <a:lstStyle>
            <a:lvl1pPr>
              <a:defRPr/>
            </a:lvl1pPr>
          </a:lstStyle>
          <a:p>
            <a:r>
              <a:rPr lang="en-US" altLang="ja-JP"/>
              <a:t>Slide </a:t>
            </a:r>
            <a:fld id="{C7609CC8-9621-C940-9ADD-555DE0F446B4}" type="slidenum">
              <a:rPr lang="en-US" altLang="ja-JP"/>
              <a:pPr/>
              <a:t>‹#›</a:t>
            </a:fld>
            <a:endParaRPr lang="en-US" altLang="ja-JP"/>
          </a:p>
        </p:txBody>
      </p:sp>
    </p:spTree>
    <p:extLst>
      <p:ext uri="{BB962C8B-B14F-4D97-AF65-F5344CB8AC3E}">
        <p14:creationId xmlns:p14="http://schemas.microsoft.com/office/powerpoint/2010/main" val="1637547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F95026-7D72-89CE-9BA3-BA651513885A}"/>
              </a:ext>
            </a:extLst>
          </p:cNvPr>
          <p:cNvSpPr>
            <a:spLocks noGrp="1"/>
          </p:cNvSpPr>
          <p:nvPr>
            <p:ph type="title"/>
          </p:nvPr>
        </p:nvSpPr>
        <p:spPr/>
        <p:txBody>
          <a:bodyPr/>
          <a:lstStyle>
            <a:lvl1pPr>
              <a:defRPr b="1"/>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D2A85124-BE3C-A9B4-DEC7-BC72386878A9}"/>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B00089EB-8BB3-2D4D-5FB8-4CFF84258FB6}"/>
              </a:ext>
            </a:extLst>
          </p:cNvPr>
          <p:cNvSpPr>
            <a:spLocks noGrp="1"/>
          </p:cNvSpPr>
          <p:nvPr>
            <p:ph type="dt" sz="half" idx="10"/>
          </p:nvPr>
        </p:nvSpPr>
        <p:spPr/>
        <p:txBody>
          <a:bodyPr/>
          <a:lstStyle>
            <a:lvl1pPr>
              <a:defRPr/>
            </a:lvl1pPr>
          </a:lstStyle>
          <a:p>
            <a:r>
              <a:rPr lang="en-US" altLang="ja-JP" dirty="0"/>
              <a:t>July 2025</a:t>
            </a:r>
          </a:p>
        </p:txBody>
      </p:sp>
      <p:sp>
        <p:nvSpPr>
          <p:cNvPr id="6" name="スライド番号プレースホルダー 5">
            <a:extLst>
              <a:ext uri="{FF2B5EF4-FFF2-40B4-BE49-F238E27FC236}">
                <a16:creationId xmlns:a16="http://schemas.microsoft.com/office/drawing/2014/main" id="{0643F78D-6A3E-1295-3FE6-58CDF5B6DC1F}"/>
              </a:ext>
            </a:extLst>
          </p:cNvPr>
          <p:cNvSpPr>
            <a:spLocks noGrp="1"/>
          </p:cNvSpPr>
          <p:nvPr>
            <p:ph type="sldNum" sz="quarter" idx="12"/>
          </p:nvPr>
        </p:nvSpPr>
        <p:spPr/>
        <p:txBody>
          <a:bodyPr/>
          <a:lstStyle>
            <a:lvl1pPr>
              <a:defRPr/>
            </a:lvl1pPr>
          </a:lstStyle>
          <a:p>
            <a:r>
              <a:rPr lang="en-US" altLang="ja-JP"/>
              <a:t>Slide </a:t>
            </a:r>
            <a:fld id="{A7BB8295-9E98-6C46-8924-A289573E0324}" type="slidenum">
              <a:rPr lang="en-US" altLang="ja-JP"/>
              <a:pPr/>
              <a:t>‹#›</a:t>
            </a:fld>
            <a:endParaRPr lang="en-US" altLang="ja-JP"/>
          </a:p>
        </p:txBody>
      </p:sp>
      <p:sp>
        <p:nvSpPr>
          <p:cNvPr id="8" name="フッター プレースホルダー 4">
            <a:extLst>
              <a:ext uri="{FF2B5EF4-FFF2-40B4-BE49-F238E27FC236}">
                <a16:creationId xmlns:a16="http://schemas.microsoft.com/office/drawing/2014/main" id="{C7CBB0CE-C624-71B7-C3DC-9A85D6045CCF}"/>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597253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38D5BF-6E5C-FB8A-728A-780130995D1A}"/>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8AC1E560-3542-38AC-CC02-47EC21E5B3A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186C951E-3C03-8B3D-4C0E-1BCF9F893726}"/>
              </a:ext>
            </a:extLst>
          </p:cNvPr>
          <p:cNvSpPr>
            <a:spLocks noGrp="1"/>
          </p:cNvSpPr>
          <p:nvPr>
            <p:ph type="dt" sz="half" idx="10"/>
          </p:nvPr>
        </p:nvSpPr>
        <p:spPr/>
        <p:txBody>
          <a:bodyPr/>
          <a:lstStyle>
            <a:lvl1pPr>
              <a:defRPr/>
            </a:lvl1pPr>
          </a:lstStyle>
          <a:p>
            <a:r>
              <a:rPr lang="en-US" altLang="ja-JP" dirty="0"/>
              <a:t>July 2025</a:t>
            </a:r>
          </a:p>
        </p:txBody>
      </p:sp>
      <p:sp>
        <p:nvSpPr>
          <p:cNvPr id="6" name="スライド番号プレースホルダー 5">
            <a:extLst>
              <a:ext uri="{FF2B5EF4-FFF2-40B4-BE49-F238E27FC236}">
                <a16:creationId xmlns:a16="http://schemas.microsoft.com/office/drawing/2014/main" id="{9CE5380D-FC44-805F-EF8F-A66052C7A954}"/>
              </a:ext>
            </a:extLst>
          </p:cNvPr>
          <p:cNvSpPr>
            <a:spLocks noGrp="1"/>
          </p:cNvSpPr>
          <p:nvPr>
            <p:ph type="sldNum" sz="quarter" idx="12"/>
          </p:nvPr>
        </p:nvSpPr>
        <p:spPr/>
        <p:txBody>
          <a:bodyPr/>
          <a:lstStyle>
            <a:lvl1pPr>
              <a:defRPr/>
            </a:lvl1pPr>
          </a:lstStyle>
          <a:p>
            <a:r>
              <a:rPr lang="en-US" altLang="ja-JP"/>
              <a:t>Slide </a:t>
            </a:r>
            <a:fld id="{C5D73E17-1659-1D40-BF7F-499C6731C798}" type="slidenum">
              <a:rPr lang="en-US" altLang="ja-JP"/>
              <a:pPr/>
              <a:t>‹#›</a:t>
            </a:fld>
            <a:endParaRPr lang="en-US" altLang="ja-JP"/>
          </a:p>
        </p:txBody>
      </p:sp>
      <p:sp>
        <p:nvSpPr>
          <p:cNvPr id="7" name="フッター プレースホルダー 4">
            <a:extLst>
              <a:ext uri="{FF2B5EF4-FFF2-40B4-BE49-F238E27FC236}">
                <a16:creationId xmlns:a16="http://schemas.microsoft.com/office/drawing/2014/main" id="{4B6B4C62-E310-1850-00E0-8656A15879CB}"/>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1843907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02F048-1668-7746-6539-3E426513366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3A92D81E-1963-2187-E1A4-DE1F3B561EF1}"/>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10596598-6510-2583-53E3-C4A641C9CE69}"/>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a:extLst>
              <a:ext uri="{FF2B5EF4-FFF2-40B4-BE49-F238E27FC236}">
                <a16:creationId xmlns:a16="http://schemas.microsoft.com/office/drawing/2014/main" id="{D1A991C8-C303-E393-F3EC-560E7E1B1D3E}"/>
              </a:ext>
            </a:extLst>
          </p:cNvPr>
          <p:cNvSpPr>
            <a:spLocks noGrp="1"/>
          </p:cNvSpPr>
          <p:nvPr>
            <p:ph type="dt" sz="half" idx="10"/>
          </p:nvPr>
        </p:nvSpPr>
        <p:spPr/>
        <p:txBody>
          <a:bodyPr/>
          <a:lstStyle>
            <a:lvl1pPr>
              <a:defRPr/>
            </a:lvl1pPr>
          </a:lstStyle>
          <a:p>
            <a:r>
              <a:rPr lang="en-US" altLang="ja-JP"/>
              <a:t>&lt;month year&gt;</a:t>
            </a:r>
          </a:p>
        </p:txBody>
      </p:sp>
      <p:sp>
        <p:nvSpPr>
          <p:cNvPr id="7" name="スライド番号プレースホルダー 6">
            <a:extLst>
              <a:ext uri="{FF2B5EF4-FFF2-40B4-BE49-F238E27FC236}">
                <a16:creationId xmlns:a16="http://schemas.microsoft.com/office/drawing/2014/main" id="{3B3FB6FE-08F4-9EBC-C5F6-12B17D006F00}"/>
              </a:ext>
            </a:extLst>
          </p:cNvPr>
          <p:cNvSpPr>
            <a:spLocks noGrp="1"/>
          </p:cNvSpPr>
          <p:nvPr>
            <p:ph type="sldNum" sz="quarter" idx="12"/>
          </p:nvPr>
        </p:nvSpPr>
        <p:spPr/>
        <p:txBody>
          <a:bodyPr/>
          <a:lstStyle>
            <a:lvl1pPr>
              <a:defRPr/>
            </a:lvl1pPr>
          </a:lstStyle>
          <a:p>
            <a:r>
              <a:rPr lang="en-US" altLang="ja-JP"/>
              <a:t>Slide </a:t>
            </a:r>
            <a:fld id="{D4E79EDE-5B37-8044-AA05-517267225F12}" type="slidenum">
              <a:rPr lang="en-US" altLang="ja-JP"/>
              <a:pPr/>
              <a:t>‹#›</a:t>
            </a:fld>
            <a:endParaRPr lang="en-US" altLang="ja-JP"/>
          </a:p>
        </p:txBody>
      </p:sp>
      <p:sp>
        <p:nvSpPr>
          <p:cNvPr id="8" name="フッター プレースホルダー 4">
            <a:extLst>
              <a:ext uri="{FF2B5EF4-FFF2-40B4-BE49-F238E27FC236}">
                <a16:creationId xmlns:a16="http://schemas.microsoft.com/office/drawing/2014/main" id="{CC02105F-9D9F-E79C-07CD-320593D1EA38}"/>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3412894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3D5B57-74B8-9D79-6AA0-521675CD5145}"/>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8FBB555C-9183-D1CC-B942-AAF32FFAA1A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109E7362-BD5D-6701-4362-A1495AFE7196}"/>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3976C107-E9F3-9093-B0C1-68B7FB92629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53C43F66-6604-8F33-62A9-8074AC623227}"/>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a:extLst>
              <a:ext uri="{FF2B5EF4-FFF2-40B4-BE49-F238E27FC236}">
                <a16:creationId xmlns:a16="http://schemas.microsoft.com/office/drawing/2014/main" id="{982D9283-CD81-98F8-929C-276DB7AAA7B2}"/>
              </a:ext>
            </a:extLst>
          </p:cNvPr>
          <p:cNvSpPr>
            <a:spLocks noGrp="1"/>
          </p:cNvSpPr>
          <p:nvPr>
            <p:ph type="dt" sz="half" idx="10"/>
          </p:nvPr>
        </p:nvSpPr>
        <p:spPr/>
        <p:txBody>
          <a:bodyPr/>
          <a:lstStyle>
            <a:lvl1pPr>
              <a:defRPr/>
            </a:lvl1pPr>
          </a:lstStyle>
          <a:p>
            <a:r>
              <a:rPr lang="en-US" altLang="ja-JP"/>
              <a:t>&lt;month year&gt;</a:t>
            </a:r>
          </a:p>
        </p:txBody>
      </p:sp>
      <p:sp>
        <p:nvSpPr>
          <p:cNvPr id="9" name="スライド番号プレースホルダー 8">
            <a:extLst>
              <a:ext uri="{FF2B5EF4-FFF2-40B4-BE49-F238E27FC236}">
                <a16:creationId xmlns:a16="http://schemas.microsoft.com/office/drawing/2014/main" id="{B71451A7-0059-4CA1-B74F-9AE608B58ED1}"/>
              </a:ext>
            </a:extLst>
          </p:cNvPr>
          <p:cNvSpPr>
            <a:spLocks noGrp="1"/>
          </p:cNvSpPr>
          <p:nvPr>
            <p:ph type="sldNum" sz="quarter" idx="12"/>
          </p:nvPr>
        </p:nvSpPr>
        <p:spPr/>
        <p:txBody>
          <a:bodyPr/>
          <a:lstStyle>
            <a:lvl1pPr>
              <a:defRPr/>
            </a:lvl1pPr>
          </a:lstStyle>
          <a:p>
            <a:r>
              <a:rPr lang="en-US" altLang="ja-JP"/>
              <a:t>Slide </a:t>
            </a:r>
            <a:fld id="{72D875E0-1C4C-AB41-8515-9C180A7E0891}" type="slidenum">
              <a:rPr lang="en-US" altLang="ja-JP"/>
              <a:pPr/>
              <a:t>‹#›</a:t>
            </a:fld>
            <a:endParaRPr lang="en-US" altLang="ja-JP"/>
          </a:p>
        </p:txBody>
      </p:sp>
      <p:sp>
        <p:nvSpPr>
          <p:cNvPr id="10" name="フッター プレースホルダー 4">
            <a:extLst>
              <a:ext uri="{FF2B5EF4-FFF2-40B4-BE49-F238E27FC236}">
                <a16:creationId xmlns:a16="http://schemas.microsoft.com/office/drawing/2014/main" id="{7A12AA74-B419-B5E1-9938-23498AE6432B}"/>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836197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5E4C2A-56AD-BCC1-5554-C87416B5E176}"/>
              </a:ext>
            </a:extLst>
          </p:cNvPr>
          <p:cNvSpPr>
            <a:spLocks noGrp="1"/>
          </p:cNvSpPr>
          <p:nvPr>
            <p:ph type="title"/>
          </p:nvPr>
        </p:nvSpPr>
        <p:spPr/>
        <p:txBody>
          <a:bodyPr/>
          <a:lstStyle/>
          <a:p>
            <a:r>
              <a:rPr lang="ja-JP" altLang="en-US"/>
              <a:t>マスター タイトルの書式設定</a:t>
            </a:r>
          </a:p>
        </p:txBody>
      </p:sp>
      <p:sp>
        <p:nvSpPr>
          <p:cNvPr id="3" name="日付プレースホルダー 2">
            <a:extLst>
              <a:ext uri="{FF2B5EF4-FFF2-40B4-BE49-F238E27FC236}">
                <a16:creationId xmlns:a16="http://schemas.microsoft.com/office/drawing/2014/main" id="{4D7BDCC2-7C93-6F5A-4C68-B7027D0B73D5}"/>
              </a:ext>
            </a:extLst>
          </p:cNvPr>
          <p:cNvSpPr>
            <a:spLocks noGrp="1"/>
          </p:cNvSpPr>
          <p:nvPr>
            <p:ph type="dt" sz="half" idx="10"/>
          </p:nvPr>
        </p:nvSpPr>
        <p:spPr/>
        <p:txBody>
          <a:bodyPr/>
          <a:lstStyle>
            <a:lvl1pPr>
              <a:defRPr/>
            </a:lvl1pPr>
          </a:lstStyle>
          <a:p>
            <a:r>
              <a:rPr lang="en-US" altLang="ja-JP" dirty="0"/>
              <a:t>July 2025</a:t>
            </a:r>
          </a:p>
        </p:txBody>
      </p:sp>
      <p:sp>
        <p:nvSpPr>
          <p:cNvPr id="5" name="スライド番号プレースホルダー 4">
            <a:extLst>
              <a:ext uri="{FF2B5EF4-FFF2-40B4-BE49-F238E27FC236}">
                <a16:creationId xmlns:a16="http://schemas.microsoft.com/office/drawing/2014/main" id="{0DD67AD9-4728-8CB7-FBD4-CCC7398C1AB9}"/>
              </a:ext>
            </a:extLst>
          </p:cNvPr>
          <p:cNvSpPr>
            <a:spLocks noGrp="1"/>
          </p:cNvSpPr>
          <p:nvPr>
            <p:ph type="sldNum" sz="quarter" idx="12"/>
          </p:nvPr>
        </p:nvSpPr>
        <p:spPr/>
        <p:txBody>
          <a:bodyPr/>
          <a:lstStyle>
            <a:lvl1pPr>
              <a:defRPr/>
            </a:lvl1pPr>
          </a:lstStyle>
          <a:p>
            <a:r>
              <a:rPr lang="en-US" altLang="ja-JP"/>
              <a:t>Slide </a:t>
            </a:r>
            <a:fld id="{6C470715-CA17-1440-9A00-ABF0CF256EB7}" type="slidenum">
              <a:rPr lang="en-US" altLang="ja-JP"/>
              <a:pPr/>
              <a:t>‹#›</a:t>
            </a:fld>
            <a:endParaRPr lang="en-US" altLang="ja-JP"/>
          </a:p>
        </p:txBody>
      </p:sp>
      <p:sp>
        <p:nvSpPr>
          <p:cNvPr id="6" name="フッター プレースホルダー 4">
            <a:extLst>
              <a:ext uri="{FF2B5EF4-FFF2-40B4-BE49-F238E27FC236}">
                <a16:creationId xmlns:a16="http://schemas.microsoft.com/office/drawing/2014/main" id="{7CA6C2F9-6082-3B69-1005-C18946AFC818}"/>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53713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7388A66-9025-A526-380A-F4C85E973BE4}"/>
              </a:ext>
            </a:extLst>
          </p:cNvPr>
          <p:cNvSpPr>
            <a:spLocks noGrp="1"/>
          </p:cNvSpPr>
          <p:nvPr>
            <p:ph type="dt" sz="half" idx="10"/>
          </p:nvPr>
        </p:nvSpPr>
        <p:spPr/>
        <p:txBody>
          <a:bodyPr/>
          <a:lstStyle>
            <a:lvl1pPr>
              <a:defRPr/>
            </a:lvl1pPr>
          </a:lstStyle>
          <a:p>
            <a:r>
              <a:rPr lang="en-US" altLang="ja-JP" dirty="0"/>
              <a:t>July 2025</a:t>
            </a:r>
          </a:p>
        </p:txBody>
      </p:sp>
      <p:sp>
        <p:nvSpPr>
          <p:cNvPr id="4" name="スライド番号プレースホルダー 3">
            <a:extLst>
              <a:ext uri="{FF2B5EF4-FFF2-40B4-BE49-F238E27FC236}">
                <a16:creationId xmlns:a16="http://schemas.microsoft.com/office/drawing/2014/main" id="{B9093918-315A-A117-F8C2-F61744FE2CC8}"/>
              </a:ext>
            </a:extLst>
          </p:cNvPr>
          <p:cNvSpPr>
            <a:spLocks noGrp="1"/>
          </p:cNvSpPr>
          <p:nvPr>
            <p:ph type="sldNum" sz="quarter" idx="12"/>
          </p:nvPr>
        </p:nvSpPr>
        <p:spPr/>
        <p:txBody>
          <a:bodyPr/>
          <a:lstStyle>
            <a:lvl1pPr>
              <a:defRPr/>
            </a:lvl1pPr>
          </a:lstStyle>
          <a:p>
            <a:r>
              <a:rPr lang="en-US" altLang="ja-JP"/>
              <a:t>Slide </a:t>
            </a:r>
            <a:fld id="{C2764211-2564-534C-81C1-DD39658BDD1F}" type="slidenum">
              <a:rPr lang="en-US" altLang="ja-JP"/>
              <a:pPr/>
              <a:t>‹#›</a:t>
            </a:fld>
            <a:endParaRPr lang="en-US" altLang="ja-JP"/>
          </a:p>
        </p:txBody>
      </p:sp>
      <p:sp>
        <p:nvSpPr>
          <p:cNvPr id="7" name="フッター プレースホルダー 4">
            <a:extLst>
              <a:ext uri="{FF2B5EF4-FFF2-40B4-BE49-F238E27FC236}">
                <a16:creationId xmlns:a16="http://schemas.microsoft.com/office/drawing/2014/main" id="{9D035B8D-CC0A-E4DF-64B4-82C5717FEDD6}"/>
              </a:ext>
            </a:extLst>
          </p:cNvPr>
          <p:cNvSpPr>
            <a:spLocks noGrp="1"/>
          </p:cNvSpPr>
          <p:nvPr>
            <p:ph type="ftr" sz="quarter" idx="11"/>
          </p:nvPr>
        </p:nvSpPr>
        <p:spPr>
          <a:xfrm>
            <a:off x="5486400" y="6475413"/>
            <a:ext cx="3124200" cy="184666"/>
          </a:xfrm>
        </p:spPr>
        <p:txBody>
          <a:bodyPr/>
          <a:lstStyle>
            <a:lvl1pPr>
              <a:defRPr/>
            </a:lvl1pPr>
          </a:lstStyle>
          <a:p>
            <a:r>
              <a:rPr lang="en-US" altLang="ja-JP" dirty="0"/>
              <a:t>JH. Harada (Kyoto University)</a:t>
            </a:r>
          </a:p>
        </p:txBody>
      </p:sp>
    </p:spTree>
    <p:extLst>
      <p:ext uri="{BB962C8B-B14F-4D97-AF65-F5344CB8AC3E}">
        <p14:creationId xmlns:p14="http://schemas.microsoft.com/office/powerpoint/2010/main" val="1347277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848FE1-AB54-A81D-F631-D0A63C7674D4}"/>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E15B1374-63A3-CCE8-B622-607933DDD72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1F38F896-7326-97B3-5CAE-AD23322B273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A2CDF0B6-5929-BE9F-2B14-31848326FF4E}"/>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15E50602-45AE-97AB-6115-E2266BD7FA3E}"/>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B98B941E-691E-65B8-AD8D-3D136C1CDB98}"/>
              </a:ext>
            </a:extLst>
          </p:cNvPr>
          <p:cNvSpPr>
            <a:spLocks noGrp="1"/>
          </p:cNvSpPr>
          <p:nvPr>
            <p:ph type="sldNum" sz="quarter" idx="12"/>
          </p:nvPr>
        </p:nvSpPr>
        <p:spPr/>
        <p:txBody>
          <a:bodyPr/>
          <a:lstStyle>
            <a:lvl1pPr>
              <a:defRPr/>
            </a:lvl1pPr>
          </a:lstStyle>
          <a:p>
            <a:r>
              <a:rPr lang="en-US" altLang="ja-JP"/>
              <a:t>Slide </a:t>
            </a:r>
            <a:fld id="{73959065-9C44-6A45-942B-A806D32A84AA}" type="slidenum">
              <a:rPr lang="en-US" altLang="ja-JP"/>
              <a:pPr/>
              <a:t>‹#›</a:t>
            </a:fld>
            <a:endParaRPr lang="en-US" altLang="ja-JP"/>
          </a:p>
        </p:txBody>
      </p:sp>
    </p:spTree>
    <p:extLst>
      <p:ext uri="{BB962C8B-B14F-4D97-AF65-F5344CB8AC3E}">
        <p14:creationId xmlns:p14="http://schemas.microsoft.com/office/powerpoint/2010/main" val="1749804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ED1150-2E55-06FF-5B4B-7C35EECC02FD}"/>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ED305965-C2BD-22EB-0408-CD12B6E066E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8B9D976E-D919-EA2A-4902-53F5BBD385E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F6959FC9-74B7-E68D-3916-3BF936FE765F}"/>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14F894A9-93BB-CF9E-20C5-EC741392D7C4}"/>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7E7024A4-CD70-06F4-E65A-D439D427D10C}"/>
              </a:ext>
            </a:extLst>
          </p:cNvPr>
          <p:cNvSpPr>
            <a:spLocks noGrp="1"/>
          </p:cNvSpPr>
          <p:nvPr>
            <p:ph type="sldNum" sz="quarter" idx="12"/>
          </p:nvPr>
        </p:nvSpPr>
        <p:spPr/>
        <p:txBody>
          <a:bodyPr/>
          <a:lstStyle>
            <a:lvl1pPr>
              <a:defRPr/>
            </a:lvl1pPr>
          </a:lstStyle>
          <a:p>
            <a:r>
              <a:rPr lang="en-US" altLang="ja-JP"/>
              <a:t>Slide </a:t>
            </a:r>
            <a:fld id="{51677405-CA80-0D43-B024-3D2FE325E03A}" type="slidenum">
              <a:rPr lang="en-US" altLang="ja-JP"/>
              <a:pPr/>
              <a:t>‹#›</a:t>
            </a:fld>
            <a:endParaRPr lang="en-US" altLang="ja-JP"/>
          </a:p>
        </p:txBody>
      </p:sp>
    </p:spTree>
    <p:extLst>
      <p:ext uri="{BB962C8B-B14F-4D97-AF65-F5344CB8AC3E}">
        <p14:creationId xmlns:p14="http://schemas.microsoft.com/office/powerpoint/2010/main" val="2703059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46495D6-5E49-0654-FD1C-60333E21F57E}"/>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dirty="0"/>
          </a:p>
        </p:txBody>
      </p:sp>
      <p:sp>
        <p:nvSpPr>
          <p:cNvPr id="1027" name="Rectangle 3">
            <a:extLst>
              <a:ext uri="{FF2B5EF4-FFF2-40B4-BE49-F238E27FC236}">
                <a16:creationId xmlns:a16="http://schemas.microsoft.com/office/drawing/2014/main" id="{30D36E6F-1D50-3BC0-D5FD-3059614BE9A5}"/>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a:extLst>
              <a:ext uri="{FF2B5EF4-FFF2-40B4-BE49-F238E27FC236}">
                <a16:creationId xmlns:a16="http://schemas.microsoft.com/office/drawing/2014/main" id="{91F4EFEB-4DA1-5345-A823-11D50A2140A1}"/>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July 2025</a:t>
            </a:r>
          </a:p>
        </p:txBody>
      </p:sp>
      <p:sp>
        <p:nvSpPr>
          <p:cNvPr id="1029" name="Rectangle 5">
            <a:extLst>
              <a:ext uri="{FF2B5EF4-FFF2-40B4-BE49-F238E27FC236}">
                <a16:creationId xmlns:a16="http://schemas.microsoft.com/office/drawing/2014/main" id="{F2996900-8024-7E03-0519-B0F6E6D560EC}"/>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dirty="0"/>
              <a:t>H. Harada (Kyoto University)</a:t>
            </a:r>
          </a:p>
        </p:txBody>
      </p:sp>
      <p:sp>
        <p:nvSpPr>
          <p:cNvPr id="1030" name="Rectangle 6">
            <a:extLst>
              <a:ext uri="{FF2B5EF4-FFF2-40B4-BE49-F238E27FC236}">
                <a16:creationId xmlns:a16="http://schemas.microsoft.com/office/drawing/2014/main" id="{BD881C5F-E440-7DD7-BED9-7494D1C4366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7D056B4E-DEA5-984E-BD1E-E345DE00E152}" type="slidenum">
              <a:rPr lang="en-US" altLang="ja-JP"/>
              <a:pPr/>
              <a:t>‹#›</a:t>
            </a:fld>
            <a:endParaRPr lang="en-US" altLang="ja-JP"/>
          </a:p>
        </p:txBody>
      </p:sp>
      <p:sp>
        <p:nvSpPr>
          <p:cNvPr id="1031" name="Rectangle 7">
            <a:extLst>
              <a:ext uri="{FF2B5EF4-FFF2-40B4-BE49-F238E27FC236}">
                <a16:creationId xmlns:a16="http://schemas.microsoft.com/office/drawing/2014/main" id="{8D869010-F9D3-6C17-FF70-D808AB6385CB}"/>
              </a:ext>
            </a:extLst>
          </p:cNvPr>
          <p:cNvSpPr>
            <a:spLocks noChangeArrowheads="1"/>
          </p:cNvSpPr>
          <p:nvPr/>
        </p:nvSpPr>
        <p:spPr bwMode="auto">
          <a:xfrm>
            <a:off x="4344988" y="394156"/>
            <a:ext cx="411321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anose="020B0600070205080204" pitchFamily="34" charset="-128"/>
              </a:rPr>
              <a:t>doc.: 15-25-0392-00-04ad</a:t>
            </a:r>
          </a:p>
        </p:txBody>
      </p:sp>
      <p:sp>
        <p:nvSpPr>
          <p:cNvPr id="1032" name="Line 8">
            <a:extLst>
              <a:ext uri="{FF2B5EF4-FFF2-40B4-BE49-F238E27FC236}">
                <a16:creationId xmlns:a16="http://schemas.microsoft.com/office/drawing/2014/main" id="{FF37431F-6A21-F372-2053-E4DC9B07C16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a:extLst>
              <a:ext uri="{FF2B5EF4-FFF2-40B4-BE49-F238E27FC236}">
                <a16:creationId xmlns:a16="http://schemas.microsoft.com/office/drawing/2014/main" id="{075816F8-4B88-F61B-0AE1-5A963DCA01D6}"/>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a:extLst>
              <a:ext uri="{FF2B5EF4-FFF2-40B4-BE49-F238E27FC236}">
                <a16:creationId xmlns:a16="http://schemas.microsoft.com/office/drawing/2014/main" id="{9F489F84-0173-9201-88C0-D8E0581C4A9A}"/>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b="1"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D4406DF-5171-F581-F857-F38F4DD7CAE5}"/>
              </a:ext>
            </a:extLst>
          </p:cNvPr>
          <p:cNvSpPr>
            <a:spLocks noGrp="1"/>
          </p:cNvSpPr>
          <p:nvPr>
            <p:ph type="sldNum" sz="quarter" idx="12"/>
          </p:nvPr>
        </p:nvSpPr>
        <p:spPr/>
        <p:txBody>
          <a:bodyPr/>
          <a:lstStyle/>
          <a:p>
            <a:r>
              <a:rPr lang="en-US" altLang="ja-JP"/>
              <a:t>Slide </a:t>
            </a:r>
            <a:fld id="{BBD08209-93F0-6647-80DA-96AB6B3B5CA3}" type="slidenum">
              <a:rPr lang="en-US" altLang="ja-JP"/>
              <a:pPr/>
              <a:t>1</a:t>
            </a:fld>
            <a:endParaRPr lang="en-US" altLang="ja-JP"/>
          </a:p>
        </p:txBody>
      </p:sp>
      <p:sp>
        <p:nvSpPr>
          <p:cNvPr id="27651" name="Rectangle 3">
            <a:extLst>
              <a:ext uri="{FF2B5EF4-FFF2-40B4-BE49-F238E27FC236}">
                <a16:creationId xmlns:a16="http://schemas.microsoft.com/office/drawing/2014/main" id="{76D73AA0-44BA-C9C3-7A5A-B1B945179217}"/>
              </a:ext>
            </a:extLst>
          </p:cNvPr>
          <p:cNvSpPr>
            <a:spLocks noChangeArrowheads="1"/>
          </p:cNvSpPr>
          <p:nvPr/>
        </p:nvSpPr>
        <p:spPr bwMode="auto">
          <a:xfrm>
            <a:off x="152400" y="609600"/>
            <a:ext cx="8991600" cy="5570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a:t>
            </a:r>
            <a:r>
              <a:rPr lang="en-US" altLang="ja-JP" sz="1600" b="1" dirty="0">
                <a:cs typeface="Times New Roman" panose="02020603050405020304" pitchFamily="18" charset="0"/>
              </a:rPr>
              <a:t>Next step to decide baseline scheme for 15.4ad standard document</a:t>
            </a:r>
            <a:r>
              <a:rPr lang="en-US" altLang="ja-JP" sz="1600" dirty="0">
                <a:solidFill>
                  <a:schemeClr val="tx2"/>
                </a:solidFill>
                <a:ea typeface="ＭＳ Ｐゴシック" panose="020B0600070205080204" pitchFamily="34" charset="-128"/>
              </a:rPr>
              <a:t>]	</a:t>
            </a:r>
          </a:p>
          <a:p>
            <a:r>
              <a:rPr lang="en-US" altLang="ja-JP" sz="1600" b="1" dirty="0">
                <a:solidFill>
                  <a:schemeClr val="tx2"/>
                </a:solidFill>
                <a:ea typeface="ＭＳ Ｐゴシック" panose="020B0600070205080204" pitchFamily="34" charset="-128"/>
              </a:rPr>
              <a:t>Date Submitted: 31 July 2024</a:t>
            </a:r>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Source:</a:t>
            </a:r>
            <a:r>
              <a:rPr lang="en-US" altLang="ja-JP" sz="1600" dirty="0">
                <a:solidFill>
                  <a:schemeClr val="tx2"/>
                </a:solidFill>
                <a:ea typeface="ＭＳ Ｐゴシック" panose="020B0600070205080204" pitchFamily="34" charset="-128"/>
              </a:rPr>
              <a:t> Hiroshi Harada (Kyoto University)</a:t>
            </a:r>
          </a:p>
          <a:p>
            <a:r>
              <a:rPr lang="en-US" altLang="ja-JP" sz="1600" dirty="0">
                <a:solidFill>
                  <a:schemeClr val="tx2"/>
                </a:solidFill>
                <a:ea typeface="ＭＳ Ｐゴシック" panose="020B0600070205080204" pitchFamily="34" charset="-128"/>
              </a:rPr>
              <a:t>Address </a:t>
            </a:r>
            <a:r>
              <a:rPr lang="en-US" altLang="ja-JP" sz="1600" dirty="0" err="1">
                <a:ea typeface="ＭＳ Ｐゴシック" panose="020B0600070205080204" pitchFamily="34" charset="-128"/>
              </a:rPr>
              <a:t>Yoshidahonmachi</a:t>
            </a:r>
            <a:r>
              <a:rPr lang="en-US" altLang="ja-JP" sz="1600" dirty="0">
                <a:ea typeface="ＭＳ Ｐゴシック" panose="020B0600070205080204" pitchFamily="34" charset="-128"/>
              </a:rPr>
              <a:t>. Sakyo, Kyoto, 606-8501, Japan</a:t>
            </a:r>
          </a:p>
          <a:p>
            <a:r>
              <a:rPr lang="en-US" altLang="ja-JP" sz="1600" dirty="0">
                <a:solidFill>
                  <a:schemeClr val="tx2"/>
                </a:solidFill>
                <a:ea typeface="ＭＳ Ｐゴシック" panose="020B0600070205080204" pitchFamily="34" charset="-128"/>
              </a:rPr>
              <a:t>Voice</a:t>
            </a:r>
            <a:r>
              <a:rPr lang="en-US" altLang="ja-JP" sz="1600" dirty="0">
                <a:ea typeface="ＭＳ Ｐゴシック" panose="020B0600070205080204" pitchFamily="34" charset="-128"/>
              </a:rPr>
              <a:t>: +81-75-753-5317 </a:t>
            </a:r>
            <a:r>
              <a:rPr lang="en-US" altLang="ja-JP" sz="1600" dirty="0">
                <a:solidFill>
                  <a:schemeClr val="tx2"/>
                </a:solidFill>
                <a:ea typeface="ＭＳ Ｐゴシック" panose="020B0600070205080204" pitchFamily="34" charset="-128"/>
              </a:rPr>
              <a:t>, E-Mail: </a:t>
            </a:r>
            <a:r>
              <a:rPr lang="en-US" altLang="ja-JP" sz="1600" dirty="0" err="1">
                <a:ea typeface="ＭＳ Ｐゴシック" panose="020B0600070205080204" pitchFamily="34" charset="-128"/>
              </a:rPr>
              <a:t>hiroshi.harada@i.kyoto-u.ac.jp</a:t>
            </a:r>
            <a:r>
              <a:rPr lang="en-US" altLang="ja-JP" sz="1600" dirty="0">
                <a:solidFill>
                  <a:schemeClr val="tx2"/>
                </a:solidFill>
                <a:ea typeface="ＭＳ Ｐゴシック" panose="020B0600070205080204" pitchFamily="34" charset="-128"/>
              </a:rPr>
              <a:t>	</a:t>
            </a:r>
          </a:p>
          <a:p>
            <a:pPr>
              <a:spcBef>
                <a:spcPts val="600"/>
              </a:spcBef>
              <a:spcAft>
                <a:spcPts val="600"/>
              </a:spcAft>
            </a:pPr>
            <a:r>
              <a:rPr lang="en-US" altLang="ja-JP" sz="1600" b="1" dirty="0">
                <a:solidFill>
                  <a:schemeClr val="tx2"/>
                </a:solidFill>
                <a:ea typeface="ＭＳ Ｐゴシック" panose="020B0600070205080204" pitchFamily="34" charset="-128"/>
              </a:rPr>
              <a:t>Re:</a:t>
            </a:r>
            <a:r>
              <a:rPr lang="en-US" altLang="ja-JP" sz="1600" dirty="0">
                <a:solidFill>
                  <a:schemeClr val="tx2"/>
                </a:solidFill>
                <a:ea typeface="ＭＳ Ｐゴシック" panose="020B0600070205080204" pitchFamily="34" charset="-128"/>
              </a:rPr>
              <a:t> [</a:t>
            </a:r>
            <a:r>
              <a:rPr lang="en-US" altLang="en-US" sz="1600" dirty="0">
                <a:latin typeface="Times New Roman" panose="02020603050405020304" pitchFamily="18" charset="0"/>
              </a:rPr>
              <a:t>Wireless Next Generation, Long Range extension enhancements to 802.15.4-2020</a:t>
            </a:r>
            <a:r>
              <a:rPr lang="en-US" altLang="ja-JP" sz="1600" dirty="0">
                <a:solidFill>
                  <a:schemeClr val="tx2"/>
                </a:solidFill>
                <a:ea typeface="ＭＳ Ｐゴシック" panose="020B0600070205080204" pitchFamily="34" charset="-128"/>
              </a:rPr>
              <a:t>]</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Abstract:</a:t>
            </a:r>
            <a:r>
              <a:rPr lang="en-US" altLang="ja-JP" sz="1600" dirty="0">
                <a:ea typeface="ＭＳ Ｐゴシック" panose="020B0600070205080204" pitchFamily="34" charset="-128"/>
              </a:rPr>
              <a:t>	</a:t>
            </a:r>
            <a:r>
              <a:rPr kumimoji="0" lang="en-US" altLang="ja-JP" sz="16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lang="en" altLang="ja-JP" sz="1600" dirty="0">
                <a:cs typeface="Times New Roman" panose="02020603050405020304" pitchFamily="18" charset="0"/>
              </a:rPr>
              <a:t>This document summarizes the proposals for TG4ad and provides information for determining the selection method for the </a:t>
            </a:r>
            <a:r>
              <a:rPr lang="en" altLang="ja-JP" sz="1600">
                <a:cs typeface="Times New Roman" panose="02020603050405020304" pitchFamily="18" charset="0"/>
              </a:rPr>
              <a:t>first phase. </a:t>
            </a:r>
            <a:r>
              <a:rPr lang="en-US" altLang="ja-JP" sz="1600">
                <a:ea typeface="ＭＳ Ｐゴシック" panose="020B0600070205080204" pitchFamily="34" charset="-128"/>
              </a:rPr>
              <a:t>A </a:t>
            </a:r>
            <a:r>
              <a:rPr lang="en-US" altLang="ja-JP" sz="1600" dirty="0">
                <a:ea typeface="ＭＳ Ｐゴシック" panose="020B0600070205080204" pitchFamily="34" charset="-128"/>
              </a:rPr>
              <a:t>part of this contribution supported from the commissioned research (No. JPJ012368C05101) by National Institute of Information and Communications Technology (NICT) , Japan is included. </a:t>
            </a:r>
          </a:p>
          <a:p>
            <a:pPr>
              <a:spcBef>
                <a:spcPts val="600"/>
              </a:spcBef>
              <a:spcAft>
                <a:spcPts val="600"/>
              </a:spcAft>
            </a:pPr>
            <a:r>
              <a:rPr lang="en-US" altLang="ja-JP" sz="1600" b="1" dirty="0">
                <a:solidFill>
                  <a:schemeClr val="tx2"/>
                </a:solidFill>
                <a:ea typeface="ＭＳ Ｐゴシック" panose="020B0600070205080204" pitchFamily="34" charset="-128"/>
              </a:rPr>
              <a:t>Purpose:</a:t>
            </a:r>
            <a:r>
              <a:rPr lang="en-US" altLang="ja-JP" sz="1600" dirty="0">
                <a:solidFill>
                  <a:schemeClr val="tx2"/>
                </a:solidFill>
                <a:ea typeface="ＭＳ Ｐゴシック" panose="020B0600070205080204" pitchFamily="34" charset="-128"/>
              </a:rPr>
              <a:t>	</a:t>
            </a:r>
          </a:p>
          <a:p>
            <a:pPr>
              <a:spcBef>
                <a:spcPts val="600"/>
              </a:spcBef>
              <a:spcAft>
                <a:spcPts val="600"/>
              </a:spcAft>
            </a:pPr>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
        <p:nvSpPr>
          <p:cNvPr id="2" name="フッター プレースホルダー 4">
            <a:extLst>
              <a:ext uri="{FF2B5EF4-FFF2-40B4-BE49-F238E27FC236}">
                <a16:creationId xmlns:a16="http://schemas.microsoft.com/office/drawing/2014/main" id="{25E62AD3-D0BC-BA06-3CFD-623CD620CF54}"/>
              </a:ext>
            </a:extLst>
          </p:cNvPr>
          <p:cNvSpPr>
            <a:spLocks noGrp="1"/>
          </p:cNvSpPr>
          <p:nvPr>
            <p:ph type="ftr" sz="quarter" idx="11"/>
          </p:nvPr>
        </p:nvSpPr>
        <p:spPr>
          <a:xfrm>
            <a:off x="5486400" y="6475413"/>
            <a:ext cx="3124200" cy="184666"/>
          </a:xfrm>
        </p:spPr>
        <p:txBody>
          <a:bodyPr/>
          <a:lstStyle/>
          <a:p>
            <a:r>
              <a:rPr lang="en-US" altLang="ja-JP" dirty="0"/>
              <a:t>H. Harada (Kyoto University)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240813C0-ACF0-3D3D-057C-C7D59B3532E6}"/>
              </a:ext>
            </a:extLst>
          </p:cNvPr>
          <p:cNvSpPr>
            <a:spLocks noGrp="1"/>
          </p:cNvSpPr>
          <p:nvPr>
            <p:ph type="dt" sz="half" idx="10"/>
          </p:nvPr>
        </p:nvSpPr>
        <p:spPr/>
        <p:txBody>
          <a:bodyPr/>
          <a:lstStyle/>
          <a:p>
            <a:r>
              <a:rPr lang="en-US" altLang="ja-JP" dirty="0"/>
              <a:t>July 2025</a:t>
            </a:r>
          </a:p>
        </p:txBody>
      </p:sp>
      <p:sp>
        <p:nvSpPr>
          <p:cNvPr id="5" name="フッター プレースホルダー 4">
            <a:extLst>
              <a:ext uri="{FF2B5EF4-FFF2-40B4-BE49-F238E27FC236}">
                <a16:creationId xmlns:a16="http://schemas.microsoft.com/office/drawing/2014/main" id="{B43F158F-AA71-9197-B305-AED5283EE878}"/>
              </a:ext>
            </a:extLst>
          </p:cNvPr>
          <p:cNvSpPr>
            <a:spLocks noGrp="1"/>
          </p:cNvSpPr>
          <p:nvPr>
            <p:ph type="ftr" sz="quarter" idx="11"/>
          </p:nvPr>
        </p:nvSpPr>
        <p:spPr/>
        <p:txBody>
          <a:bodyPr/>
          <a:lstStyle/>
          <a:p>
            <a:r>
              <a:rPr lang="en-US" altLang="ja-JP"/>
              <a:t>H. Harada (Kyoto University)</a:t>
            </a:r>
            <a:endParaRPr lang="en-US" altLang="ja-JP" dirty="0"/>
          </a:p>
        </p:txBody>
      </p:sp>
      <p:sp>
        <p:nvSpPr>
          <p:cNvPr id="6" name="スライド番号プレースホルダー 5">
            <a:extLst>
              <a:ext uri="{FF2B5EF4-FFF2-40B4-BE49-F238E27FC236}">
                <a16:creationId xmlns:a16="http://schemas.microsoft.com/office/drawing/2014/main" id="{59A370D8-8407-1E95-681D-59D56A15CF46}"/>
              </a:ext>
            </a:extLst>
          </p:cNvPr>
          <p:cNvSpPr>
            <a:spLocks noGrp="1"/>
          </p:cNvSpPr>
          <p:nvPr>
            <p:ph type="sldNum" sz="quarter" idx="12"/>
          </p:nvPr>
        </p:nvSpPr>
        <p:spPr/>
        <p:txBody>
          <a:bodyPr/>
          <a:lstStyle/>
          <a:p>
            <a:r>
              <a:rPr lang="en-US" altLang="ja-JP"/>
              <a:t>Slide </a:t>
            </a:r>
            <a:fld id="{4DCCDCFB-B5C7-5D48-9D1A-3B7C5A935EFC}" type="slidenum">
              <a:rPr lang="en-US" altLang="ja-JP" smtClean="0"/>
              <a:pPr/>
              <a:t>2</a:t>
            </a:fld>
            <a:endParaRPr lang="en-US" altLang="ja-JP"/>
          </a:p>
        </p:txBody>
      </p:sp>
      <p:sp>
        <p:nvSpPr>
          <p:cNvPr id="9" name="Rectangle 2">
            <a:extLst>
              <a:ext uri="{FF2B5EF4-FFF2-40B4-BE49-F238E27FC236}">
                <a16:creationId xmlns:a16="http://schemas.microsoft.com/office/drawing/2014/main" id="{083634FC-F598-B9DA-3BC9-2A61D83A3C5B}"/>
              </a:ext>
            </a:extLst>
          </p:cNvPr>
          <p:cNvSpPr>
            <a:spLocks noGrp="1" noChangeArrowheads="1"/>
          </p:cNvSpPr>
          <p:nvPr>
            <p:ph type="ctrTitle"/>
          </p:nvPr>
        </p:nvSpPr>
        <p:spPr>
          <a:xfrm>
            <a:off x="685800" y="1844824"/>
            <a:ext cx="7772400" cy="1584176"/>
          </a:xfrm>
        </p:spPr>
        <p:txBody>
          <a:bodyPr anchor="ctr"/>
          <a:lstStyle/>
          <a:p>
            <a:r>
              <a:rPr lang="en-US" altLang="ja-JP" sz="3600" b="1" dirty="0">
                <a:latin typeface="Times New Roman" panose="02020603050405020304" pitchFamily="18" charset="0"/>
                <a:cs typeface="Times New Roman" panose="02020603050405020304" pitchFamily="18" charset="0"/>
              </a:rPr>
              <a:t>Next step to decide baselin</a:t>
            </a:r>
            <a:r>
              <a:rPr lang="en-US" altLang="ja-JP" sz="3600" dirty="0">
                <a:latin typeface="Times New Roman" panose="02020603050405020304" pitchFamily="18" charset="0"/>
                <a:cs typeface="Times New Roman" panose="02020603050405020304" pitchFamily="18" charset="0"/>
              </a:rPr>
              <a:t>e scheme </a:t>
            </a:r>
            <a:br>
              <a:rPr lang="en-US" altLang="ja-JP" sz="3600" dirty="0">
                <a:latin typeface="Times New Roman" panose="02020603050405020304" pitchFamily="18" charset="0"/>
                <a:cs typeface="Times New Roman" panose="02020603050405020304" pitchFamily="18" charset="0"/>
              </a:rPr>
            </a:br>
            <a:r>
              <a:rPr lang="en-US" altLang="ja-JP" sz="3600" dirty="0">
                <a:latin typeface="Times New Roman" panose="02020603050405020304" pitchFamily="18" charset="0"/>
                <a:cs typeface="Times New Roman" panose="02020603050405020304" pitchFamily="18" charset="0"/>
              </a:rPr>
              <a:t>for 15.4ad standard document</a:t>
            </a:r>
            <a:endParaRPr lang="ja-JP" altLang="ja-JP" sz="3600">
              <a:latin typeface="Times New Roman" panose="02020603050405020304" pitchFamily="18" charset="0"/>
              <a:cs typeface="Times New Roman" panose="02020603050405020304" pitchFamily="18" charset="0"/>
            </a:endParaRPr>
          </a:p>
        </p:txBody>
      </p:sp>
      <p:sp>
        <p:nvSpPr>
          <p:cNvPr id="10" name="Rectangle 3">
            <a:extLst>
              <a:ext uri="{FF2B5EF4-FFF2-40B4-BE49-F238E27FC236}">
                <a16:creationId xmlns:a16="http://schemas.microsoft.com/office/drawing/2014/main" id="{39EAFA94-0FD8-B5FE-8381-BC5721FCB218}"/>
              </a:ext>
            </a:extLst>
          </p:cNvPr>
          <p:cNvSpPr>
            <a:spLocks noGrp="1" noChangeArrowheads="1"/>
          </p:cNvSpPr>
          <p:nvPr>
            <p:ph type="subTitle" idx="1"/>
          </p:nvPr>
        </p:nvSpPr>
        <p:spPr>
          <a:xfrm>
            <a:off x="1331640" y="4270280"/>
            <a:ext cx="6400800" cy="1417712"/>
          </a:xfrm>
        </p:spPr>
        <p:txBody>
          <a:bodyPr/>
          <a:lstStyle/>
          <a:p>
            <a:r>
              <a:rPr lang="en-US" altLang="ja-JP" sz="2000" dirty="0">
                <a:latin typeface="+mj-lt"/>
              </a:rPr>
              <a:t>July 31 , 2025</a:t>
            </a:r>
          </a:p>
          <a:p>
            <a:r>
              <a:rPr lang="en-US" altLang="ja-JP" sz="2000" dirty="0">
                <a:latin typeface="+mj-lt"/>
              </a:rPr>
              <a:t>Hiroshi Harada, Ph.D., IEEE fellow</a:t>
            </a:r>
          </a:p>
          <a:p>
            <a:r>
              <a:rPr lang="en-US" altLang="ja-JP" sz="2000" dirty="0">
                <a:latin typeface="+mj-lt"/>
              </a:rPr>
              <a:t>Kyoto University</a:t>
            </a:r>
            <a:endParaRPr lang="ja-JP" altLang="ja-JP" sz="2000">
              <a:latin typeface="+mj-lt"/>
            </a:endParaRPr>
          </a:p>
        </p:txBody>
      </p:sp>
    </p:spTree>
    <p:extLst>
      <p:ext uri="{BB962C8B-B14F-4D97-AF65-F5344CB8AC3E}">
        <p14:creationId xmlns:p14="http://schemas.microsoft.com/office/powerpoint/2010/main" val="1445976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4E22418-BFE2-06DC-0626-BD3501E2ABCC}"/>
              </a:ext>
            </a:extLst>
          </p:cNvPr>
          <p:cNvSpPr>
            <a:spLocks noGrp="1"/>
          </p:cNvSpPr>
          <p:nvPr>
            <p:ph type="title"/>
          </p:nvPr>
        </p:nvSpPr>
        <p:spPr/>
        <p:txBody>
          <a:bodyPr/>
          <a:lstStyle/>
          <a:p>
            <a:r>
              <a:rPr kumimoji="1" lang="en-US" altLang="ja-JP" dirty="0"/>
              <a:t>Background</a:t>
            </a:r>
            <a:endParaRPr kumimoji="1" lang="ja-JP" altLang="en-US"/>
          </a:p>
        </p:txBody>
      </p:sp>
      <p:sp>
        <p:nvSpPr>
          <p:cNvPr id="3" name="コンテンツ プレースホルダー 2">
            <a:extLst>
              <a:ext uri="{FF2B5EF4-FFF2-40B4-BE49-F238E27FC236}">
                <a16:creationId xmlns:a16="http://schemas.microsoft.com/office/drawing/2014/main" id="{C5C6A29C-3CE1-D109-3E91-AE5F93242032}"/>
              </a:ext>
            </a:extLst>
          </p:cNvPr>
          <p:cNvSpPr>
            <a:spLocks noGrp="1"/>
          </p:cNvSpPr>
          <p:nvPr>
            <p:ph idx="1"/>
          </p:nvPr>
        </p:nvSpPr>
        <p:spPr/>
        <p:txBody>
          <a:bodyPr/>
          <a:lstStyle/>
          <a:p>
            <a:r>
              <a:rPr lang="en" altLang="ja-JP" sz="2400" dirty="0">
                <a:latin typeface="Times New Roman" panose="02020603050405020304" pitchFamily="18" charset="0"/>
                <a:cs typeface="Times New Roman" panose="02020603050405020304" pitchFamily="18" charset="0"/>
              </a:rPr>
              <a:t>Proposals and simulation results from TG4ad members have been compiled.</a:t>
            </a:r>
          </a:p>
          <a:p>
            <a:r>
              <a:rPr lang="en" altLang="ja-JP" sz="2400" dirty="0">
                <a:latin typeface="Times New Roman" panose="02020603050405020304" pitchFamily="18" charset="0"/>
                <a:cs typeface="Times New Roman" panose="02020603050405020304" pitchFamily="18" charset="0"/>
              </a:rPr>
              <a:t>Since TG4ad is a standardization, proposals that are of interest by multiple proposers should be standardized.</a:t>
            </a:r>
          </a:p>
          <a:p>
            <a:r>
              <a:rPr lang="en" altLang="ja-JP" sz="2400" dirty="0">
                <a:latin typeface="Times New Roman" panose="02020603050405020304" pitchFamily="18" charset="0"/>
                <a:cs typeface="Times New Roman" panose="02020603050405020304" pitchFamily="18" charset="0"/>
              </a:rPr>
              <a:t>This document summarizes the proposals for TG4ad and provides information for determining the selection method for the first phase.</a:t>
            </a:r>
            <a:endParaRPr kumimoji="1" lang="ja-JP" altLang="en-US" sz="2400">
              <a:latin typeface="Times New Roman" panose="02020603050405020304" pitchFamily="18" charset="0"/>
              <a:cs typeface="Times New Roman" panose="02020603050405020304" pitchFamily="18" charset="0"/>
            </a:endParaRPr>
          </a:p>
        </p:txBody>
      </p:sp>
      <p:sp>
        <p:nvSpPr>
          <p:cNvPr id="4" name="日付プレースホルダー 3">
            <a:extLst>
              <a:ext uri="{FF2B5EF4-FFF2-40B4-BE49-F238E27FC236}">
                <a16:creationId xmlns:a16="http://schemas.microsoft.com/office/drawing/2014/main" id="{9DB2D9FC-C6CA-E34C-F236-315191A30827}"/>
              </a:ext>
            </a:extLst>
          </p:cNvPr>
          <p:cNvSpPr>
            <a:spLocks noGrp="1"/>
          </p:cNvSpPr>
          <p:nvPr>
            <p:ph type="dt" sz="half" idx="10"/>
          </p:nvPr>
        </p:nvSpPr>
        <p:spPr/>
        <p:txBody>
          <a:bodyPr/>
          <a:lstStyle/>
          <a:p>
            <a:r>
              <a:rPr lang="en-US" altLang="ja-JP"/>
              <a:t>July 2025</a:t>
            </a:r>
            <a:endParaRPr lang="en-US" altLang="ja-JP" dirty="0"/>
          </a:p>
        </p:txBody>
      </p:sp>
      <p:sp>
        <p:nvSpPr>
          <p:cNvPr id="5" name="スライド番号プレースホルダー 4">
            <a:extLst>
              <a:ext uri="{FF2B5EF4-FFF2-40B4-BE49-F238E27FC236}">
                <a16:creationId xmlns:a16="http://schemas.microsoft.com/office/drawing/2014/main" id="{E355C2B1-E16C-B6E4-AC55-C84A75EFF56B}"/>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3</a:t>
            </a:fld>
            <a:endParaRPr lang="en-US" altLang="ja-JP"/>
          </a:p>
        </p:txBody>
      </p:sp>
      <p:sp>
        <p:nvSpPr>
          <p:cNvPr id="6" name="フッター プレースホルダー 5">
            <a:extLst>
              <a:ext uri="{FF2B5EF4-FFF2-40B4-BE49-F238E27FC236}">
                <a16:creationId xmlns:a16="http://schemas.microsoft.com/office/drawing/2014/main" id="{2A22A2C1-088F-C750-8B8A-D869EFC5CE4C}"/>
              </a:ext>
            </a:extLst>
          </p:cNvPr>
          <p:cNvSpPr>
            <a:spLocks noGrp="1"/>
          </p:cNvSpPr>
          <p:nvPr>
            <p:ph type="ftr" sz="quarter" idx="11"/>
          </p:nvPr>
        </p:nvSpPr>
        <p:spPr/>
        <p:txBody>
          <a:bodyPr/>
          <a:lstStyle/>
          <a:p>
            <a:r>
              <a:rPr lang="en-US" altLang="ja-JP"/>
              <a:t>H. Harada (Kyoto University)</a:t>
            </a:r>
            <a:endParaRPr lang="en-US" altLang="ja-JP" dirty="0"/>
          </a:p>
        </p:txBody>
      </p:sp>
    </p:spTree>
    <p:extLst>
      <p:ext uri="{BB962C8B-B14F-4D97-AF65-F5344CB8AC3E}">
        <p14:creationId xmlns:p14="http://schemas.microsoft.com/office/powerpoint/2010/main" val="1845374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a:extLst>
              <a:ext uri="{FF2B5EF4-FFF2-40B4-BE49-F238E27FC236}">
                <a16:creationId xmlns:a16="http://schemas.microsoft.com/office/drawing/2014/main" id="{06FD969A-9F65-CC3D-9158-D484A3144922}"/>
              </a:ext>
            </a:extLst>
          </p:cNvPr>
          <p:cNvPicPr>
            <a:picLocks noChangeAspect="1"/>
          </p:cNvPicPr>
          <p:nvPr/>
        </p:nvPicPr>
        <p:blipFill>
          <a:blip r:embed="rId2"/>
          <a:stretch>
            <a:fillRect/>
          </a:stretch>
        </p:blipFill>
        <p:spPr>
          <a:xfrm>
            <a:off x="1187624" y="2204864"/>
            <a:ext cx="7772400" cy="4134842"/>
          </a:xfrm>
          <a:prstGeom prst="rect">
            <a:avLst/>
          </a:prstGeom>
        </p:spPr>
      </p:pic>
      <p:sp>
        <p:nvSpPr>
          <p:cNvPr id="2" name="タイトル 1">
            <a:extLst>
              <a:ext uri="{FF2B5EF4-FFF2-40B4-BE49-F238E27FC236}">
                <a16:creationId xmlns:a16="http://schemas.microsoft.com/office/drawing/2014/main" id="{2C91D30C-3A1F-2EF7-159C-39229D2DFB9F}"/>
              </a:ext>
            </a:extLst>
          </p:cNvPr>
          <p:cNvSpPr>
            <a:spLocks noGrp="1"/>
          </p:cNvSpPr>
          <p:nvPr>
            <p:ph type="title"/>
          </p:nvPr>
        </p:nvSpPr>
        <p:spPr/>
        <p:txBody>
          <a:bodyPr/>
          <a:lstStyle/>
          <a:p>
            <a:r>
              <a:rPr kumimoji="1" lang="en-US" altLang="ja-JP" dirty="0"/>
              <a:t>Category of the proposal from 15-25/280r3</a:t>
            </a:r>
            <a:endParaRPr kumimoji="1" lang="ja-JP" altLang="en-US"/>
          </a:p>
        </p:txBody>
      </p:sp>
      <p:sp>
        <p:nvSpPr>
          <p:cNvPr id="4" name="日付プレースホルダー 3">
            <a:extLst>
              <a:ext uri="{FF2B5EF4-FFF2-40B4-BE49-F238E27FC236}">
                <a16:creationId xmlns:a16="http://schemas.microsoft.com/office/drawing/2014/main" id="{AC7BED66-228C-FE22-8E25-F3B2C669D591}"/>
              </a:ext>
            </a:extLst>
          </p:cNvPr>
          <p:cNvSpPr>
            <a:spLocks noGrp="1"/>
          </p:cNvSpPr>
          <p:nvPr>
            <p:ph type="dt" sz="half" idx="10"/>
          </p:nvPr>
        </p:nvSpPr>
        <p:spPr/>
        <p:txBody>
          <a:bodyPr/>
          <a:lstStyle/>
          <a:p>
            <a:r>
              <a:rPr lang="en-US" altLang="ja-JP"/>
              <a:t>July 2025</a:t>
            </a:r>
            <a:endParaRPr lang="en-US" altLang="ja-JP" dirty="0"/>
          </a:p>
        </p:txBody>
      </p:sp>
      <p:sp>
        <p:nvSpPr>
          <p:cNvPr id="5" name="スライド番号プレースホルダー 4">
            <a:extLst>
              <a:ext uri="{FF2B5EF4-FFF2-40B4-BE49-F238E27FC236}">
                <a16:creationId xmlns:a16="http://schemas.microsoft.com/office/drawing/2014/main" id="{C73BD3B0-30D5-D990-AB7E-364579D6CB5A}"/>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4</a:t>
            </a:fld>
            <a:endParaRPr lang="en-US" altLang="ja-JP"/>
          </a:p>
        </p:txBody>
      </p:sp>
      <p:sp>
        <p:nvSpPr>
          <p:cNvPr id="6" name="フッター プレースホルダー 5">
            <a:extLst>
              <a:ext uri="{FF2B5EF4-FFF2-40B4-BE49-F238E27FC236}">
                <a16:creationId xmlns:a16="http://schemas.microsoft.com/office/drawing/2014/main" id="{1FE30D8C-F674-7CA4-2E25-1F6EC8608EF4}"/>
              </a:ext>
            </a:extLst>
          </p:cNvPr>
          <p:cNvSpPr>
            <a:spLocks noGrp="1"/>
          </p:cNvSpPr>
          <p:nvPr>
            <p:ph type="ftr" sz="quarter" idx="11"/>
          </p:nvPr>
        </p:nvSpPr>
        <p:spPr/>
        <p:txBody>
          <a:bodyPr/>
          <a:lstStyle/>
          <a:p>
            <a:r>
              <a:rPr lang="en-US" altLang="ja-JP"/>
              <a:t>H. Harada (Kyoto University)</a:t>
            </a:r>
            <a:endParaRPr lang="en-US" altLang="ja-JP" dirty="0"/>
          </a:p>
        </p:txBody>
      </p:sp>
      <p:sp>
        <p:nvSpPr>
          <p:cNvPr id="8" name="正方形/長方形 7">
            <a:extLst>
              <a:ext uri="{FF2B5EF4-FFF2-40B4-BE49-F238E27FC236}">
                <a16:creationId xmlns:a16="http://schemas.microsoft.com/office/drawing/2014/main" id="{E4457876-9C94-EA4E-882E-7FFC9FD60351}"/>
              </a:ext>
            </a:extLst>
          </p:cNvPr>
          <p:cNvSpPr/>
          <p:nvPr/>
        </p:nvSpPr>
        <p:spPr bwMode="auto">
          <a:xfrm>
            <a:off x="1187624" y="2204864"/>
            <a:ext cx="7776864" cy="1656184"/>
          </a:xfrm>
          <a:prstGeom prst="rect">
            <a:avLst/>
          </a:prstGeom>
          <a:noFill/>
          <a:ln w="571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9" name="テキスト ボックス 8">
            <a:extLst>
              <a:ext uri="{FF2B5EF4-FFF2-40B4-BE49-F238E27FC236}">
                <a16:creationId xmlns:a16="http://schemas.microsoft.com/office/drawing/2014/main" id="{5C7F7DDA-B4E3-A602-6C0C-540AFD57DF3C}"/>
              </a:ext>
            </a:extLst>
          </p:cNvPr>
          <p:cNvSpPr txBox="1"/>
          <p:nvPr/>
        </p:nvSpPr>
        <p:spPr>
          <a:xfrm>
            <a:off x="0" y="2708920"/>
            <a:ext cx="1107996" cy="276999"/>
          </a:xfrm>
          <a:prstGeom prst="rect">
            <a:avLst/>
          </a:prstGeom>
          <a:noFill/>
        </p:spPr>
        <p:txBody>
          <a:bodyPr wrap="none" rtlCol="0">
            <a:spAutoFit/>
          </a:bodyPr>
          <a:lstStyle/>
          <a:p>
            <a:r>
              <a:rPr kumimoji="1" lang="en-US" altLang="ja-JP" dirty="0"/>
              <a:t>FSK Low Rate</a:t>
            </a:r>
            <a:endParaRPr kumimoji="1" lang="ja-JP" altLang="en-US"/>
          </a:p>
        </p:txBody>
      </p:sp>
      <p:sp>
        <p:nvSpPr>
          <p:cNvPr id="10" name="正方形/長方形 9">
            <a:extLst>
              <a:ext uri="{FF2B5EF4-FFF2-40B4-BE49-F238E27FC236}">
                <a16:creationId xmlns:a16="http://schemas.microsoft.com/office/drawing/2014/main" id="{31731752-284A-D5E2-D518-AA2394052A6F}"/>
              </a:ext>
            </a:extLst>
          </p:cNvPr>
          <p:cNvSpPr/>
          <p:nvPr/>
        </p:nvSpPr>
        <p:spPr bwMode="auto">
          <a:xfrm>
            <a:off x="1187624" y="3861048"/>
            <a:ext cx="7776864" cy="936104"/>
          </a:xfrm>
          <a:prstGeom prst="rect">
            <a:avLst/>
          </a:prstGeom>
          <a:noFill/>
          <a:ln w="571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2" name="正方形/長方形 11">
            <a:extLst>
              <a:ext uri="{FF2B5EF4-FFF2-40B4-BE49-F238E27FC236}">
                <a16:creationId xmlns:a16="http://schemas.microsoft.com/office/drawing/2014/main" id="{0B10033C-6FAC-EE7F-AB72-97F81CBC193A}"/>
              </a:ext>
            </a:extLst>
          </p:cNvPr>
          <p:cNvSpPr/>
          <p:nvPr/>
        </p:nvSpPr>
        <p:spPr bwMode="auto">
          <a:xfrm>
            <a:off x="1187624" y="4797152"/>
            <a:ext cx="7776864" cy="1368152"/>
          </a:xfrm>
          <a:prstGeom prst="rect">
            <a:avLst/>
          </a:prstGeom>
          <a:noFill/>
          <a:ln w="571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3" name="テキスト ボックス 12">
            <a:extLst>
              <a:ext uri="{FF2B5EF4-FFF2-40B4-BE49-F238E27FC236}">
                <a16:creationId xmlns:a16="http://schemas.microsoft.com/office/drawing/2014/main" id="{1F46EB7A-E863-5C51-C9EE-D62AA0F8649A}"/>
              </a:ext>
            </a:extLst>
          </p:cNvPr>
          <p:cNvSpPr txBox="1"/>
          <p:nvPr/>
        </p:nvSpPr>
        <p:spPr>
          <a:xfrm>
            <a:off x="0" y="4221088"/>
            <a:ext cx="1295547" cy="276999"/>
          </a:xfrm>
          <a:prstGeom prst="rect">
            <a:avLst/>
          </a:prstGeom>
          <a:noFill/>
        </p:spPr>
        <p:txBody>
          <a:bodyPr wrap="none" rtlCol="0">
            <a:spAutoFit/>
          </a:bodyPr>
          <a:lstStyle/>
          <a:p>
            <a:r>
              <a:rPr kumimoji="1" lang="en-US" altLang="ja-JP"/>
              <a:t>OFDM </a:t>
            </a:r>
            <a:r>
              <a:rPr kumimoji="1" lang="en-US" altLang="ja-JP" dirty="0"/>
              <a:t>High Rate</a:t>
            </a:r>
            <a:endParaRPr kumimoji="1" lang="ja-JP" altLang="en-US"/>
          </a:p>
        </p:txBody>
      </p:sp>
      <p:sp>
        <p:nvSpPr>
          <p:cNvPr id="14" name="テキスト ボックス 13">
            <a:extLst>
              <a:ext uri="{FF2B5EF4-FFF2-40B4-BE49-F238E27FC236}">
                <a16:creationId xmlns:a16="http://schemas.microsoft.com/office/drawing/2014/main" id="{29018441-49A9-3BA4-0A91-F21F5F949EDC}"/>
              </a:ext>
            </a:extLst>
          </p:cNvPr>
          <p:cNvSpPr txBox="1"/>
          <p:nvPr/>
        </p:nvSpPr>
        <p:spPr>
          <a:xfrm>
            <a:off x="107504" y="5373216"/>
            <a:ext cx="862737" cy="276999"/>
          </a:xfrm>
          <a:prstGeom prst="rect">
            <a:avLst/>
          </a:prstGeom>
          <a:noFill/>
        </p:spPr>
        <p:txBody>
          <a:bodyPr wrap="none" rtlCol="0">
            <a:spAutoFit/>
          </a:bodyPr>
          <a:lstStyle/>
          <a:p>
            <a:r>
              <a:rPr kumimoji="1" lang="en-US" altLang="ja-JP" dirty="0"/>
              <a:t>OFDM LR</a:t>
            </a:r>
            <a:endParaRPr kumimoji="1" lang="ja-JP" altLang="en-US"/>
          </a:p>
        </p:txBody>
      </p:sp>
    </p:spTree>
    <p:extLst>
      <p:ext uri="{BB962C8B-B14F-4D97-AF65-F5344CB8AC3E}">
        <p14:creationId xmlns:p14="http://schemas.microsoft.com/office/powerpoint/2010/main" val="1324740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D75350-2D35-40B6-1443-29F9F874F403}"/>
              </a:ext>
            </a:extLst>
          </p:cNvPr>
          <p:cNvSpPr>
            <a:spLocks noGrp="1"/>
          </p:cNvSpPr>
          <p:nvPr>
            <p:ph type="title"/>
          </p:nvPr>
        </p:nvSpPr>
        <p:spPr/>
        <p:txBody>
          <a:bodyPr/>
          <a:lstStyle/>
          <a:p>
            <a:r>
              <a:rPr kumimoji="1" lang="en-US" altLang="ja-JP" dirty="0"/>
              <a:t>Current status</a:t>
            </a:r>
            <a:r>
              <a:rPr lang="en-US" altLang="ja-JP" dirty="0"/>
              <a:t> and proposed</a:t>
            </a:r>
            <a:r>
              <a:rPr lang="ja-JP" altLang="en-US"/>
              <a:t> </a:t>
            </a:r>
            <a:r>
              <a:rPr lang="en-US" altLang="ja-JP" dirty="0"/>
              <a:t>next step</a:t>
            </a:r>
            <a:endParaRPr kumimoji="1" lang="ja-JP" altLang="en-US"/>
          </a:p>
        </p:txBody>
      </p:sp>
      <p:sp>
        <p:nvSpPr>
          <p:cNvPr id="3" name="コンテンツ プレースホルダー 2">
            <a:extLst>
              <a:ext uri="{FF2B5EF4-FFF2-40B4-BE49-F238E27FC236}">
                <a16:creationId xmlns:a16="http://schemas.microsoft.com/office/drawing/2014/main" id="{1165B654-EFBD-FEE0-ECB9-2FCB5A0E21DE}"/>
              </a:ext>
            </a:extLst>
          </p:cNvPr>
          <p:cNvSpPr>
            <a:spLocks noGrp="1"/>
          </p:cNvSpPr>
          <p:nvPr>
            <p:ph idx="1"/>
          </p:nvPr>
        </p:nvSpPr>
        <p:spPr>
          <a:xfrm>
            <a:off x="611560" y="1772816"/>
            <a:ext cx="8208912" cy="4608512"/>
          </a:xfrm>
        </p:spPr>
        <p:txBody>
          <a:bodyPr/>
          <a:lstStyle/>
          <a:p>
            <a:r>
              <a:rPr lang="en" altLang="ja-JP" sz="2000" dirty="0">
                <a:latin typeface="Times New Roman" panose="02020603050405020304" pitchFamily="18" charset="0"/>
                <a:cs typeface="Times New Roman" panose="02020603050405020304" pitchFamily="18" charset="0"/>
              </a:rPr>
              <a:t>There are three methods proposed by three or more proposers.</a:t>
            </a:r>
          </a:p>
          <a:p>
            <a:pPr lvl="1"/>
            <a:r>
              <a:rPr kumimoji="1" lang="en" altLang="ja-JP" sz="2000" dirty="0">
                <a:latin typeface="Times New Roman" panose="02020603050405020304" pitchFamily="18" charset="0"/>
                <a:cs typeface="Times New Roman" panose="02020603050405020304" pitchFamily="18" charset="0"/>
              </a:rPr>
              <a:t>FSK LR</a:t>
            </a:r>
          </a:p>
          <a:p>
            <a:pPr lvl="1"/>
            <a:r>
              <a:rPr lang="en" altLang="ja-JP" sz="2000" dirty="0">
                <a:latin typeface="Times New Roman" panose="02020603050405020304" pitchFamily="18" charset="0"/>
                <a:cs typeface="Times New Roman" panose="02020603050405020304" pitchFamily="18" charset="0"/>
              </a:rPr>
              <a:t>OFDM</a:t>
            </a:r>
            <a:r>
              <a:rPr lang="ja-JP" altLang="en-US" sz="2000">
                <a:latin typeface="Times New Roman" panose="02020603050405020304" pitchFamily="18" charset="0"/>
                <a:cs typeface="Times New Roman" panose="02020603050405020304" pitchFamily="18" charset="0"/>
              </a:rPr>
              <a:t> </a:t>
            </a:r>
            <a:r>
              <a:rPr lang="en-US" altLang="ja-JP" sz="2000" dirty="0">
                <a:latin typeface="Times New Roman" panose="02020603050405020304" pitchFamily="18" charset="0"/>
                <a:cs typeface="Times New Roman" panose="02020603050405020304" pitchFamily="18" charset="0"/>
              </a:rPr>
              <a:t>LR</a:t>
            </a:r>
          </a:p>
          <a:p>
            <a:pPr lvl="1"/>
            <a:r>
              <a:rPr kumimoji="1" lang="en-US" altLang="ja-JP" sz="2000" dirty="0">
                <a:latin typeface="Times New Roman" panose="02020603050405020304" pitchFamily="18" charset="0"/>
                <a:cs typeface="Times New Roman" panose="02020603050405020304" pitchFamily="18" charset="0"/>
              </a:rPr>
              <a:t>OFDM</a:t>
            </a:r>
            <a:r>
              <a:rPr kumimoji="1" lang="ja-JP" altLang="en-US" sz="2000">
                <a:latin typeface="Times New Roman" panose="02020603050405020304" pitchFamily="18" charset="0"/>
                <a:cs typeface="Times New Roman" panose="02020603050405020304" pitchFamily="18" charset="0"/>
              </a:rPr>
              <a:t> </a:t>
            </a:r>
            <a:r>
              <a:rPr kumimoji="1" lang="en-US" altLang="ja-JP" sz="2000" dirty="0">
                <a:latin typeface="Times New Roman" panose="02020603050405020304" pitchFamily="18" charset="0"/>
                <a:cs typeface="Times New Roman" panose="02020603050405020304" pitchFamily="18" charset="0"/>
              </a:rPr>
              <a:t>HR</a:t>
            </a:r>
          </a:p>
          <a:p>
            <a:r>
              <a:rPr lang="en-US" altLang="ja-JP" sz="2000" dirty="0">
                <a:latin typeface="Times New Roman" panose="02020603050405020304" pitchFamily="18" charset="0"/>
                <a:cs typeface="Times New Roman" panose="02020603050405020304" pitchFamily="18" charset="0"/>
              </a:rPr>
              <a:t>After this meeting, we should focus our discussion on these three methods.</a:t>
            </a:r>
          </a:p>
          <a:p>
            <a:r>
              <a:rPr lang="en-US" altLang="ja-JP" sz="2000" dirty="0">
                <a:latin typeface="Times New Roman" panose="02020603050405020304" pitchFamily="18" charset="0"/>
                <a:cs typeface="Times New Roman" panose="02020603050405020304" pitchFamily="18" charset="0"/>
              </a:rPr>
              <a:t>Proposers in each category should create a merged proposal that incorporates as many of their proposals as possible.</a:t>
            </a:r>
          </a:p>
          <a:p>
            <a:r>
              <a:rPr lang="en-US" altLang="ja-JP" sz="2000" dirty="0">
                <a:latin typeface="Times New Roman" panose="02020603050405020304" pitchFamily="18" charset="0"/>
                <a:cs typeface="Times New Roman" panose="02020603050405020304" pitchFamily="18" charset="0"/>
              </a:rPr>
              <a:t>Not necessarily seeking to merge all proposals from all proposers. We require that as many proposals as possible from as many proposers as possible be merged.</a:t>
            </a:r>
          </a:p>
          <a:p>
            <a:r>
              <a:rPr lang="en-US" altLang="ja-JP" sz="2000" dirty="0">
                <a:latin typeface="Times New Roman" panose="02020603050405020304" pitchFamily="18" charset="0"/>
                <a:cs typeface="Times New Roman" panose="02020603050405020304" pitchFamily="18" charset="0"/>
              </a:rPr>
              <a:t>At the September meeting in Hawaii, the merged proposal(s) will be reported on the situation, and technical proposals for promoting merge can be accepted.</a:t>
            </a:r>
          </a:p>
          <a:p>
            <a:endParaRPr lang="en-US" altLang="ja-JP" sz="2400" dirty="0">
              <a:latin typeface="Times New Roman" panose="02020603050405020304" pitchFamily="18" charset="0"/>
              <a:cs typeface="Times New Roman" panose="02020603050405020304" pitchFamily="18" charset="0"/>
            </a:endParaRPr>
          </a:p>
          <a:p>
            <a:endParaRPr kumimoji="1" lang="en-US" altLang="ja-JP" sz="2400" dirty="0">
              <a:latin typeface="Times New Roman" panose="02020603050405020304" pitchFamily="18" charset="0"/>
              <a:cs typeface="Times New Roman" panose="02020603050405020304" pitchFamily="18" charset="0"/>
            </a:endParaRPr>
          </a:p>
          <a:p>
            <a:endParaRPr kumimoji="1" lang="ja-JP" altLang="en-US" sz="2400">
              <a:latin typeface="Times New Roman" panose="02020603050405020304" pitchFamily="18" charset="0"/>
              <a:cs typeface="Times New Roman" panose="02020603050405020304" pitchFamily="18" charset="0"/>
            </a:endParaRPr>
          </a:p>
        </p:txBody>
      </p:sp>
      <p:sp>
        <p:nvSpPr>
          <p:cNvPr id="4" name="日付プレースホルダー 3">
            <a:extLst>
              <a:ext uri="{FF2B5EF4-FFF2-40B4-BE49-F238E27FC236}">
                <a16:creationId xmlns:a16="http://schemas.microsoft.com/office/drawing/2014/main" id="{5B6B2131-981D-BCFA-A002-81EC4CB34876}"/>
              </a:ext>
            </a:extLst>
          </p:cNvPr>
          <p:cNvSpPr>
            <a:spLocks noGrp="1"/>
          </p:cNvSpPr>
          <p:nvPr>
            <p:ph type="dt" sz="half" idx="10"/>
          </p:nvPr>
        </p:nvSpPr>
        <p:spPr/>
        <p:txBody>
          <a:bodyPr/>
          <a:lstStyle/>
          <a:p>
            <a:r>
              <a:rPr lang="en-US" altLang="ja-JP"/>
              <a:t>July 2025</a:t>
            </a:r>
            <a:endParaRPr lang="en-US" altLang="ja-JP" dirty="0"/>
          </a:p>
        </p:txBody>
      </p:sp>
      <p:sp>
        <p:nvSpPr>
          <p:cNvPr id="5" name="スライド番号プレースホルダー 4">
            <a:extLst>
              <a:ext uri="{FF2B5EF4-FFF2-40B4-BE49-F238E27FC236}">
                <a16:creationId xmlns:a16="http://schemas.microsoft.com/office/drawing/2014/main" id="{C95B5298-9434-CD1E-6E9D-45916B24A934}"/>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5</a:t>
            </a:fld>
            <a:endParaRPr lang="en-US" altLang="ja-JP"/>
          </a:p>
        </p:txBody>
      </p:sp>
      <p:sp>
        <p:nvSpPr>
          <p:cNvPr id="6" name="フッター プレースホルダー 5">
            <a:extLst>
              <a:ext uri="{FF2B5EF4-FFF2-40B4-BE49-F238E27FC236}">
                <a16:creationId xmlns:a16="http://schemas.microsoft.com/office/drawing/2014/main" id="{53AB4B6E-6D13-4018-40AB-1D1CA7EBE416}"/>
              </a:ext>
            </a:extLst>
          </p:cNvPr>
          <p:cNvSpPr>
            <a:spLocks noGrp="1"/>
          </p:cNvSpPr>
          <p:nvPr>
            <p:ph type="ftr" sz="quarter" idx="11"/>
          </p:nvPr>
        </p:nvSpPr>
        <p:spPr/>
        <p:txBody>
          <a:bodyPr/>
          <a:lstStyle/>
          <a:p>
            <a:r>
              <a:rPr lang="en-US" altLang="ja-JP"/>
              <a:t>H. Harada (Kyoto University)</a:t>
            </a:r>
            <a:endParaRPr lang="en-US" altLang="ja-JP" dirty="0"/>
          </a:p>
        </p:txBody>
      </p:sp>
    </p:spTree>
    <p:extLst>
      <p:ext uri="{BB962C8B-B14F-4D97-AF65-F5344CB8AC3E}">
        <p14:creationId xmlns:p14="http://schemas.microsoft.com/office/powerpoint/2010/main" val="3250582097"/>
      </p:ext>
    </p:extLst>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テーマ</Template>
  <TotalTime>6978</TotalTime>
  <Words>505</Words>
  <Application>Microsoft Macintosh PowerPoint</Application>
  <PresentationFormat>画面に合わせる (4:3)</PresentationFormat>
  <Paragraphs>48</Paragraphs>
  <Slides>5</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5</vt:i4>
      </vt:variant>
    </vt:vector>
  </HeadingPairs>
  <TitlesOfParts>
    <vt:vector size="9" baseType="lpstr">
      <vt:lpstr>ＭＳ Ｐゴシック</vt:lpstr>
      <vt:lpstr>Arial</vt:lpstr>
      <vt:lpstr>Times New Roman</vt:lpstr>
      <vt:lpstr>Office テーマ</vt:lpstr>
      <vt:lpstr>PowerPoint プレゼンテーション</vt:lpstr>
      <vt:lpstr>Next step to decide baseline scheme  for 15.4ad standard document</vt:lpstr>
      <vt:lpstr>Background</vt:lpstr>
      <vt:lpstr>Category of the proposal from 15-25/280r3</vt:lpstr>
      <vt:lpstr>Current status and proposed next step</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dc:subject>
  <dc:creator>Hiroshi Harada</dc:creator>
  <cp:keywords/>
  <dc:description>&lt;doc#&gt;</dc:description>
  <cp:lastModifiedBy>Hiroshi Harada</cp:lastModifiedBy>
  <cp:revision>150</cp:revision>
  <cp:lastPrinted>2025-01-14T18:38:30Z</cp:lastPrinted>
  <dcterms:created xsi:type="dcterms:W3CDTF">2023-07-11T09:26:43Z</dcterms:created>
  <dcterms:modified xsi:type="dcterms:W3CDTF">2025-07-31T10:09:02Z</dcterms:modified>
  <cp:category/>
</cp:coreProperties>
</file>