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3" r:id="rId4"/>
    <p:sldId id="264" r:id="rId5"/>
    <p:sldId id="266" r:id="rId6"/>
    <p:sldId id="268" r:id="rId7"/>
    <p:sldId id="269" r:id="rId8"/>
    <p:sldId id="270" r:id="rId9"/>
    <p:sldId id="273" r:id="rId10"/>
    <p:sldId id="27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16-12-0037-00-Gdoc_GRIDMAN_Opening_presentation_s77.pptx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16-January-2012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553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relessman.org/gridman/docs/80216n-11_0026r2.cmt" TargetMode="External"/><Relationship Id="rId7" Type="http://schemas.openxmlformats.org/officeDocument/2006/relationships/hyperlink" Target="http://dot16.org/ul/upload/gman_db/80216n-11_0033.pdf" TargetMode="External"/><Relationship Id="rId2" Type="http://schemas.openxmlformats.org/officeDocument/2006/relationships/hyperlink" Target="http://wirelessman.org/gridman/docs/80216n-11_0029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t16.org/ul/upload/gman_db/80216n-11_0032.pdf" TargetMode="External"/><Relationship Id="rId5" Type="http://schemas.openxmlformats.org/officeDocument/2006/relationships/hyperlink" Target="http://wirelessman.org/gridman/docs/80216n-11_0030r1.cmt" TargetMode="External"/><Relationship Id="rId4" Type="http://schemas.openxmlformats.org/officeDocument/2006/relationships/hyperlink" Target="http://wirelessman.org/gridman/docs/80216n-11_0027r2.cm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0-Gdoc-commentary-database-on-802-16n-awd-802-16n-11-0032.cmt" TargetMode="External"/><Relationship Id="rId2" Type="http://schemas.openxmlformats.org/officeDocument/2006/relationships/hyperlink" Target="https://mentor.ieee.org/802.16/dcn/12/16-12-0104-00-Gdoc-commentary-database-on-gridman-srd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103-00-Gdoc-commentary-database-on-802-16-1a-awd-802-16n-11-0033.cm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#77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802.16-12-0037-00-Gdoc_GRIDMAN_Opening_presentation_s77.pptx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16-January-2012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77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GRIDMAN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Task Group Opening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77, Jacksonville, Florida</a:t>
            </a:r>
            <a:endParaRPr lang="en-US" sz="40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16 January 2012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During Session #</a:t>
            </a:r>
            <a:r>
              <a:rPr lang="en-US" dirty="0" smtClean="0"/>
              <a:t>76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Comment resolution for </a:t>
            </a:r>
            <a:r>
              <a:rPr lang="en-US" dirty="0" smtClean="0"/>
              <a:t>802.16rev3 base AWD</a:t>
            </a:r>
            <a:r>
              <a:rPr lang="en-US" dirty="0" smtClean="0"/>
              <a:t>. </a:t>
            </a:r>
            <a:r>
              <a:rPr lang="en-US" dirty="0" smtClean="0"/>
              <a:t>Commentary database for 802.16n: </a:t>
            </a:r>
            <a:r>
              <a:rPr lang="en-US" b="1" dirty="0" smtClean="0"/>
              <a:t>IEEE </a:t>
            </a:r>
            <a:r>
              <a:rPr lang="en-US" b="1" dirty="0" smtClean="0"/>
              <a:t>802.16n-11/0026</a:t>
            </a:r>
            <a:endParaRPr lang="en-US" b="1" dirty="0" smtClean="0"/>
          </a:p>
          <a:p>
            <a:pPr lvl="2">
              <a:defRPr/>
            </a:pPr>
            <a:r>
              <a:rPr lang="en-US" dirty="0" smtClean="0"/>
              <a:t>Resolved  </a:t>
            </a:r>
            <a:r>
              <a:rPr lang="en-US" dirty="0" smtClean="0"/>
              <a:t>35 </a:t>
            </a:r>
            <a:r>
              <a:rPr lang="en-US" dirty="0" smtClean="0"/>
              <a:t>AWD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27 Accepted, 6 Superseded, 2 Withdrawn</a:t>
            </a:r>
          </a:p>
          <a:p>
            <a:pPr lvl="1">
              <a:defRPr/>
            </a:pPr>
            <a:r>
              <a:rPr lang="en-US" dirty="0" smtClean="0"/>
              <a:t>Comment resolution for </a:t>
            </a:r>
            <a:r>
              <a:rPr lang="en-US" dirty="0" smtClean="0"/>
              <a:t>802.16.1 </a:t>
            </a:r>
            <a:r>
              <a:rPr lang="en-US" dirty="0" smtClean="0"/>
              <a:t>base AWD. </a:t>
            </a:r>
            <a:r>
              <a:rPr lang="en-US" dirty="0" smtClean="0"/>
              <a:t>Commentary </a:t>
            </a:r>
            <a:r>
              <a:rPr lang="en-US" dirty="0" smtClean="0"/>
              <a:t>database for </a:t>
            </a:r>
            <a:r>
              <a:rPr lang="en-US" dirty="0" smtClean="0"/>
              <a:t>802.16.1a: </a:t>
            </a:r>
            <a:r>
              <a:rPr lang="en-US" b="1" dirty="0" smtClean="0"/>
              <a:t>IEEE </a:t>
            </a:r>
            <a:r>
              <a:rPr lang="en-US" b="1" dirty="0" smtClean="0"/>
              <a:t>802.16n-11/0027</a:t>
            </a:r>
            <a:endParaRPr lang="en-US" b="1" dirty="0" smtClean="0"/>
          </a:p>
          <a:p>
            <a:pPr lvl="2">
              <a:defRPr/>
            </a:pPr>
            <a:r>
              <a:rPr lang="en-US" dirty="0" smtClean="0"/>
              <a:t>Resolved  </a:t>
            </a:r>
            <a:r>
              <a:rPr lang="en-US" dirty="0" smtClean="0"/>
              <a:t>72 </a:t>
            </a:r>
            <a:r>
              <a:rPr lang="en-US" dirty="0" smtClean="0"/>
              <a:t>AWD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64 Accepted, 1 Rejected, 5 Superseded, 2 Withdrawn</a:t>
            </a:r>
          </a:p>
          <a:p>
            <a:pPr lvl="1">
              <a:defRPr/>
            </a:pPr>
            <a:r>
              <a:rPr lang="en-US" dirty="0" smtClean="0"/>
              <a:t>One </a:t>
            </a:r>
            <a:r>
              <a:rPr lang="en-US" dirty="0" smtClean="0"/>
              <a:t>comment </a:t>
            </a:r>
            <a:r>
              <a:rPr lang="en-US" dirty="0" smtClean="0"/>
              <a:t>on </a:t>
            </a:r>
            <a:r>
              <a:rPr lang="en-US" dirty="0" smtClean="0"/>
              <a:t>GRIDMAN SRD </a:t>
            </a:r>
            <a:r>
              <a:rPr lang="en-US" dirty="0" smtClean="0"/>
              <a:t>rejected by commenter</a:t>
            </a:r>
          </a:p>
          <a:p>
            <a:pPr lvl="2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76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Closing Report – </a:t>
            </a:r>
            <a:r>
              <a:rPr lang="en-US" dirty="0" smtClean="0">
                <a:hlinkClick r:id="rId2"/>
              </a:rPr>
              <a:t>IEEE 802.16n-11/0029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</a:t>
            </a:r>
            <a:r>
              <a:rPr lang="en-US" dirty="0" smtClean="0"/>
              <a:t>16n AWD </a:t>
            </a:r>
            <a:r>
              <a:rPr lang="en-US" dirty="0" smtClean="0"/>
              <a:t>Commentary Database at end of Session: </a:t>
            </a:r>
            <a:r>
              <a:rPr lang="en-US" dirty="0" smtClean="0">
                <a:hlinkClick r:id="rId3"/>
              </a:rPr>
              <a:t>IEEE 802.16n-11/0026r2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</a:t>
            </a:r>
            <a:r>
              <a:rPr lang="en-US" dirty="0" smtClean="0"/>
              <a:t>16.1a Commentary </a:t>
            </a:r>
            <a:r>
              <a:rPr lang="en-US" dirty="0" smtClean="0"/>
              <a:t>Database at end of Session: </a:t>
            </a:r>
            <a:r>
              <a:rPr lang="en-US" dirty="0" smtClean="0">
                <a:hlinkClick r:id="rId4"/>
              </a:rPr>
              <a:t>IEEE 802.16n-11/0027r2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SRD Commentary Database at end of Session: </a:t>
            </a:r>
            <a:r>
              <a:rPr lang="en-US" dirty="0" smtClean="0">
                <a:hlinkClick r:id="rId4"/>
              </a:rPr>
              <a:t>IEEE </a:t>
            </a:r>
            <a:r>
              <a:rPr lang="en-US" dirty="0" err="1" smtClean="0">
                <a:hlinkClick r:id="rId5"/>
              </a:rPr>
              <a:t>IEEE</a:t>
            </a:r>
            <a:r>
              <a:rPr lang="en-US" dirty="0" smtClean="0">
                <a:hlinkClick r:id="rId5"/>
              </a:rPr>
              <a:t> 802.16n-11/0030r1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Minutes </a:t>
            </a:r>
            <a:r>
              <a:rPr lang="en-US" dirty="0" smtClean="0"/>
              <a:t>of Session #</a:t>
            </a:r>
            <a:r>
              <a:rPr lang="en-US" dirty="0" smtClean="0"/>
              <a:t>76 </a:t>
            </a:r>
            <a:r>
              <a:rPr lang="en-US" b="1" dirty="0" smtClean="0"/>
              <a:t>16-12-0038-00-000n-draft-minutes-of-session-76.docx</a:t>
            </a:r>
            <a:endParaRPr lang="en-US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Two AWDs</a:t>
            </a:r>
            <a:endParaRPr lang="en-US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>
                <a:hlinkClick r:id="rId6"/>
              </a:rPr>
              <a:t>80216n-11_0032.pdf</a:t>
            </a:r>
            <a:endParaRPr lang="en-US" b="1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>
                <a:hlinkClick r:id="rId7"/>
              </a:rPr>
              <a:t>80216n-11_0033.pdf</a:t>
            </a:r>
            <a:r>
              <a:rPr lang="en-US" dirty="0" smtClean="0"/>
              <a:t> </a:t>
            </a:r>
            <a:endParaRPr lang="en-US" b="1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SRD comments in commentary database </a:t>
            </a:r>
            <a:r>
              <a:rPr lang="en-US" b="1" dirty="0" smtClean="0">
                <a:hlinkClick r:id="rId2"/>
              </a:rPr>
              <a:t>16-12-0104-00-Gdoc-commentary-database-on-gridman-srd.cmt</a:t>
            </a:r>
            <a:endParaRPr lang="en-US" b="1" dirty="0" smtClean="0"/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 technical comment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</a:t>
            </a:r>
            <a:r>
              <a:rPr lang="en-US" dirty="0" smtClean="0">
                <a:ea typeface="ＭＳ Ｐゴシック" pitchFamily="34" charset="-128"/>
              </a:rPr>
              <a:t>database 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b="1" dirty="0" smtClean="0">
                <a:hlinkClick r:id="rId3"/>
              </a:rPr>
              <a:t>16-12-0102-00-Gdoc-commentary-database-on-802-16n-awd-802-16n-11-0032.cmt</a:t>
            </a:r>
            <a:r>
              <a:rPr lang="en-US" b="1" dirty="0" smtClean="0"/>
              <a:t> </a:t>
            </a:r>
            <a:r>
              <a:rPr lang="en-US" dirty="0" smtClean="0"/>
              <a:t>on AWD for 802.16rev3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</a:t>
            </a:r>
            <a:r>
              <a:rPr lang="en-US" dirty="0" smtClean="0">
                <a:ea typeface="ＭＳ Ｐゴシック" pitchFamily="34" charset="-128"/>
              </a:rPr>
              <a:t>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</a:t>
            </a:r>
            <a:r>
              <a:rPr lang="en-US" dirty="0" smtClean="0">
                <a:ea typeface="ＭＳ Ｐゴシック" pitchFamily="34" charset="-128"/>
              </a:rPr>
              <a:t>technical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</a:t>
            </a:r>
            <a:r>
              <a:rPr lang="en-US" dirty="0" smtClean="0">
                <a:ea typeface="ＭＳ Ｐゴシック" pitchFamily="34" charset="-128"/>
              </a:rPr>
              <a:t>resolution for AWD comments in commentary </a:t>
            </a:r>
            <a:r>
              <a:rPr lang="en-US" dirty="0" smtClean="0">
                <a:ea typeface="ＭＳ Ｐゴシック" pitchFamily="34" charset="-128"/>
              </a:rPr>
              <a:t>database 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b="1" dirty="0" smtClean="0">
                <a:hlinkClick r:id="rId4"/>
              </a:rPr>
              <a:t>16-12-0103-00-Gdoc-commentary-database-on-802-16-1a-awd-802-16n-11-0033.cmt</a:t>
            </a:r>
            <a:r>
              <a:rPr lang="en-US" b="1" dirty="0" smtClean="0"/>
              <a:t> </a:t>
            </a:r>
            <a:r>
              <a:rPr lang="en-US" dirty="0" smtClean="0"/>
              <a:t>on AWD for 802.16.1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31 </a:t>
            </a:r>
            <a:r>
              <a:rPr lang="en-US" dirty="0" smtClean="0">
                <a:ea typeface="ＭＳ Ｐゴシック" pitchFamily="34" charset="-128"/>
              </a:rPr>
              <a:t>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28 </a:t>
            </a:r>
            <a:r>
              <a:rPr lang="en-US" dirty="0" smtClean="0">
                <a:ea typeface="ＭＳ Ｐゴシック" pitchFamily="34" charset="-128"/>
              </a:rPr>
              <a:t>technical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 </a:t>
            </a:r>
            <a:r>
              <a:rPr lang="en-US" dirty="0" smtClean="0">
                <a:ea typeface="ＭＳ Ｐゴシック" pitchFamily="34" charset="-128"/>
              </a:rPr>
              <a:t>editorial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77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Letter Ballot on both AWD Drafts</a:t>
            </a:r>
          </a:p>
          <a:p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 dirty="0" smtClean="0"/>
              <a:t>GRIDMAN Session #</a:t>
            </a:r>
            <a:r>
              <a:rPr lang="en-US" sz="4000" dirty="0" smtClean="0"/>
              <a:t>77 </a:t>
            </a:r>
            <a:r>
              <a:rPr lang="en-US" sz="4000" dirty="0" smtClean="0"/>
              <a:t>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179195"/>
          <a:ext cx="8763000" cy="49396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87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b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Jan 2012</a:t>
                      </a:r>
                      <a:endParaRPr kumimoji="0" lang="en-CA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b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SRD Comments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/>
                </a:tc>
              </a:tr>
              <a:tr h="1335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Jan 2012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18:00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AWD Comment resolution and Contributions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   (Start with 16rev3, but ask for comparable comments on 16.1 for each topic</a:t>
                      </a: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)</a:t>
                      </a: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 Jan 2012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08:00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10:00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802.16 WG PPC Plenary Session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horzOverflow="overflow"/>
                </a:tc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10:30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18:00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AWD Comment resolution and Contributions  </a:t>
                      </a:r>
                    </a:p>
                  </a:txBody>
                  <a:tcPr horzOverflow="overflow"/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 Jan 2012</a:t>
                      </a: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12:30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AWD Compliance Spreadsheet and draft status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13:30 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15:30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Evaluation and Motions for Letter Ballot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TGn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2    				July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  			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35052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1548</TotalTime>
  <Words>416</Words>
  <Application>Microsoft Office PowerPoint</Application>
  <PresentationFormat>On-screen Show (4:3)</PresentationFormat>
  <Paragraphs>125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Slide 1</vt:lpstr>
      <vt:lpstr>802.16 GRIDMAN Task Group Opening Report  Session #77, Jacksonville, Florida</vt:lpstr>
      <vt:lpstr>GRIDMAN Purpose and Scope</vt:lpstr>
      <vt:lpstr>GRIDMAN Status</vt:lpstr>
      <vt:lpstr>Session #76 Output Documents</vt:lpstr>
      <vt:lpstr>Goals for Session #77</vt:lpstr>
      <vt:lpstr>Goals for Session #77</vt:lpstr>
      <vt:lpstr>GRIDMAN Session #77 Agenda </vt:lpstr>
      <vt:lpstr>TGn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298</cp:revision>
  <cp:lastPrinted>1998-02-10T13:28:06Z</cp:lastPrinted>
  <dcterms:created xsi:type="dcterms:W3CDTF">2011-12-30T17:06:23Z</dcterms:created>
  <dcterms:modified xsi:type="dcterms:W3CDTF">2012-01-17T13:23:08Z</dcterms:modified>
</cp:coreProperties>
</file>