
<file path=[Content_Types].xml><?xml version="1.0" encoding="utf-8"?>
<Types xmlns="http://schemas.openxmlformats.org/package/2006/content-types">
  <Override PartName="/ppt/slideMasters/slideMaster2.xml" ContentType="application/vnd.openxmlformats-officedocument.presentationml.slideMaster+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Lst>
  <p:notesMasterIdLst>
    <p:notesMasterId r:id="rId10"/>
  </p:notesMasterIdLst>
  <p:sldIdLst>
    <p:sldId id="256" r:id="rId3"/>
    <p:sldId id="260" r:id="rId4"/>
    <p:sldId id="257" r:id="rId5"/>
    <p:sldId id="280" r:id="rId6"/>
    <p:sldId id="282" r:id="rId7"/>
    <p:sldId id="267" r:id="rId8"/>
    <p:sldId id="266" r:id="rId9"/>
  </p:sldIdLst>
  <p:sldSz cx="9144000" cy="6858000" type="screen4x3"/>
  <p:notesSz cx="6858000" cy="9144000"/>
  <p:defaultTextStyle>
    <a:defPPr>
      <a:defRPr lang="en-US"/>
    </a:defPPr>
    <a:lvl1pPr algn="l" rtl="0" fontAlgn="base">
      <a:spcBef>
        <a:spcPct val="0"/>
      </a:spcBef>
      <a:spcAft>
        <a:spcPct val="0"/>
      </a:spcAft>
      <a:defRPr kumimoji="1" sz="2400" kern="1200">
        <a:solidFill>
          <a:srgbClr val="000000"/>
        </a:solidFill>
        <a:latin typeface="Times New Roman" pitchFamily="18" charset="0"/>
        <a:ea typeface="ＭＳ Ｐゴシック" charset="-128"/>
        <a:cs typeface="+mn-cs"/>
        <a:sym typeface="Times New Roman" pitchFamily="18" charset="0"/>
      </a:defRPr>
    </a:lvl1pPr>
    <a:lvl2pPr marL="457200" algn="l" rtl="0" fontAlgn="base">
      <a:spcBef>
        <a:spcPct val="0"/>
      </a:spcBef>
      <a:spcAft>
        <a:spcPct val="0"/>
      </a:spcAft>
      <a:defRPr kumimoji="1" sz="2400" kern="1200">
        <a:solidFill>
          <a:srgbClr val="000000"/>
        </a:solidFill>
        <a:latin typeface="Times New Roman" pitchFamily="18" charset="0"/>
        <a:ea typeface="ＭＳ Ｐゴシック" charset="-128"/>
        <a:cs typeface="+mn-cs"/>
        <a:sym typeface="Times New Roman" pitchFamily="18" charset="0"/>
      </a:defRPr>
    </a:lvl2pPr>
    <a:lvl3pPr marL="914400" algn="l" rtl="0" fontAlgn="base">
      <a:spcBef>
        <a:spcPct val="0"/>
      </a:spcBef>
      <a:spcAft>
        <a:spcPct val="0"/>
      </a:spcAft>
      <a:defRPr kumimoji="1" sz="2400" kern="1200">
        <a:solidFill>
          <a:srgbClr val="000000"/>
        </a:solidFill>
        <a:latin typeface="Times New Roman" pitchFamily="18" charset="0"/>
        <a:ea typeface="ＭＳ Ｐゴシック" charset="-128"/>
        <a:cs typeface="+mn-cs"/>
        <a:sym typeface="Times New Roman" pitchFamily="18" charset="0"/>
      </a:defRPr>
    </a:lvl3pPr>
    <a:lvl4pPr marL="1371600" algn="l" rtl="0" fontAlgn="base">
      <a:spcBef>
        <a:spcPct val="0"/>
      </a:spcBef>
      <a:spcAft>
        <a:spcPct val="0"/>
      </a:spcAft>
      <a:defRPr kumimoji="1" sz="2400" kern="1200">
        <a:solidFill>
          <a:srgbClr val="000000"/>
        </a:solidFill>
        <a:latin typeface="Times New Roman" pitchFamily="18" charset="0"/>
        <a:ea typeface="ＭＳ Ｐゴシック" charset="-128"/>
        <a:cs typeface="+mn-cs"/>
        <a:sym typeface="Times New Roman" pitchFamily="18" charset="0"/>
      </a:defRPr>
    </a:lvl4pPr>
    <a:lvl5pPr marL="1828800" algn="l" rtl="0" fontAlgn="base">
      <a:spcBef>
        <a:spcPct val="0"/>
      </a:spcBef>
      <a:spcAft>
        <a:spcPct val="0"/>
      </a:spcAft>
      <a:defRPr kumimoji="1" sz="2400" kern="1200">
        <a:solidFill>
          <a:srgbClr val="000000"/>
        </a:solidFill>
        <a:latin typeface="Times New Roman" pitchFamily="18" charset="0"/>
        <a:ea typeface="ＭＳ Ｐゴシック" charset="-128"/>
        <a:cs typeface="+mn-cs"/>
        <a:sym typeface="Times New Roman" pitchFamily="18" charset="0"/>
      </a:defRPr>
    </a:lvl5pPr>
    <a:lvl6pPr marL="2286000" algn="l" defTabSz="914400" rtl="0" eaLnBrk="1" latinLnBrk="0" hangingPunct="1">
      <a:defRPr kumimoji="1" sz="2400" kern="1200">
        <a:solidFill>
          <a:srgbClr val="000000"/>
        </a:solidFill>
        <a:latin typeface="Times New Roman" pitchFamily="18" charset="0"/>
        <a:ea typeface="ＭＳ Ｐゴシック" charset="-128"/>
        <a:cs typeface="+mn-cs"/>
        <a:sym typeface="Times New Roman" pitchFamily="18" charset="0"/>
      </a:defRPr>
    </a:lvl6pPr>
    <a:lvl7pPr marL="2743200" algn="l" defTabSz="914400" rtl="0" eaLnBrk="1" latinLnBrk="0" hangingPunct="1">
      <a:defRPr kumimoji="1" sz="2400" kern="1200">
        <a:solidFill>
          <a:srgbClr val="000000"/>
        </a:solidFill>
        <a:latin typeface="Times New Roman" pitchFamily="18" charset="0"/>
        <a:ea typeface="ＭＳ Ｐゴシック" charset="-128"/>
        <a:cs typeface="+mn-cs"/>
        <a:sym typeface="Times New Roman" pitchFamily="18" charset="0"/>
      </a:defRPr>
    </a:lvl7pPr>
    <a:lvl8pPr marL="3200400" algn="l" defTabSz="914400" rtl="0" eaLnBrk="1" latinLnBrk="0" hangingPunct="1">
      <a:defRPr kumimoji="1" sz="2400" kern="1200">
        <a:solidFill>
          <a:srgbClr val="000000"/>
        </a:solidFill>
        <a:latin typeface="Times New Roman" pitchFamily="18" charset="0"/>
        <a:ea typeface="ＭＳ Ｐゴシック" charset="-128"/>
        <a:cs typeface="+mn-cs"/>
        <a:sym typeface="Times New Roman" pitchFamily="18" charset="0"/>
      </a:defRPr>
    </a:lvl8pPr>
    <a:lvl9pPr marL="3657600" algn="l" defTabSz="914400" rtl="0" eaLnBrk="1" latinLnBrk="0" hangingPunct="1">
      <a:defRPr kumimoji="1" sz="2400" kern="1200">
        <a:solidFill>
          <a:srgbClr val="000000"/>
        </a:solidFill>
        <a:latin typeface="Times New Roman" pitchFamily="18" charset="0"/>
        <a:ea typeface="ＭＳ Ｐゴシック" charset="-128"/>
        <a:cs typeface="+mn-cs"/>
        <a:sym typeface="Times New Roman" pitchFamily="18"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B2B2B2"/>
    <a:srgbClr val="CBECDE"/>
    <a:srgbClr val="FF33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8826" autoAdjust="0"/>
  </p:normalViewPr>
  <p:slideViewPr>
    <p:cSldViewPr>
      <p:cViewPr varScale="1">
        <p:scale>
          <a:sx n="72" d="100"/>
          <a:sy n="72" d="100"/>
        </p:scale>
        <p:origin x="-306"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kumimoji="0" sz="1200">
                <a:ea typeface="+mn-ea"/>
              </a:defRPr>
            </a:lvl1pPr>
          </a:lstStyle>
          <a:p>
            <a:pPr>
              <a:defRPr/>
            </a:pPr>
            <a:endParaRPr lang="ja-JP" altLang="ja-JP"/>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kumimoji="0" sz="1200">
                <a:ea typeface="+mn-ea"/>
              </a:defRPr>
            </a:lvl1pPr>
          </a:lstStyle>
          <a:p>
            <a:pPr>
              <a:defRPr/>
            </a:pPr>
            <a:fld id="{6845E94A-9D30-46AE-96F1-5CB8AD4C2CF2}" type="datetimeFigureOut">
              <a:rPr lang="en-US" altLang="ja-JP"/>
              <a:pPr>
                <a:defRPr/>
              </a:pPr>
              <a:t>3/13/2012</a:t>
            </a:fld>
            <a:endParaRPr lang="en-US" altLang="ja-JP"/>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kumimoji="0" sz="1200">
                <a:ea typeface="+mn-ea"/>
              </a:defRPr>
            </a:lvl1pPr>
          </a:lstStyle>
          <a:p>
            <a:pPr>
              <a:defRPr/>
            </a:pPr>
            <a:endParaRPr lang="ja-JP" altLang="ja-JP"/>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kumimoji="0" sz="1200">
                <a:ea typeface="+mn-ea"/>
              </a:defRPr>
            </a:lvl1pPr>
          </a:lstStyle>
          <a:p>
            <a:pPr>
              <a:defRPr/>
            </a:pPr>
            <a:fld id="{300CB5A5-7806-4F91-A583-BACED188192A}"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bwMode="auto">
          <a:noFill/>
          <a:ln>
            <a:solidFill>
              <a:srgbClr val="000000"/>
            </a:solidFill>
            <a:miter lim="800000"/>
            <a:headEnd/>
            <a:tailEnd/>
          </a:ln>
        </p:spPr>
      </p:sp>
      <p:sp>
        <p:nvSpPr>
          <p:cNvPr id="2969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ja-JP" smtClean="0"/>
          </a:p>
        </p:txBody>
      </p:sp>
      <p:sp>
        <p:nvSpPr>
          <p:cNvPr id="29699" name="Slide Number Placeholder 3"/>
          <p:cNvSpPr>
            <a:spLocks noGrp="1"/>
          </p:cNvSpPr>
          <p:nvPr>
            <p:ph type="sldNum" sz="quarter" idx="5"/>
          </p:nvPr>
        </p:nvSpPr>
        <p:spPr bwMode="auto">
          <a:ln>
            <a:miter lim="800000"/>
            <a:headEnd/>
            <a:tailEnd/>
          </a:ln>
        </p:spPr>
        <p:txBody>
          <a:bodyPr/>
          <a:lstStyle/>
          <a:p>
            <a:pPr>
              <a:defRPr/>
            </a:pPr>
            <a:fld id="{B2560387-D282-4C14-8CC3-2A10179970D7}" type="slidenum">
              <a:rPr lang="en-US" altLang="ja-JP" smtClean="0"/>
              <a:pPr>
                <a:defRPr/>
              </a:pPr>
              <a:t>2</a:t>
            </a:fld>
            <a:endParaRPr lang="en-US"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sz="3600" b="1">
                <a:latin typeface="Trebuchet MS"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lvl1pPr>
              <a:defRPr>
                <a:latin typeface="Trebuchet MS" pitchFamily="34" charset="0"/>
              </a:defRPr>
            </a:lvl1pPr>
            <a:lvl2pPr>
              <a:defRPr>
                <a:latin typeface="Trebuchet MS" pitchFamily="34" charset="0"/>
              </a:defRPr>
            </a:lvl2pPr>
            <a:lvl3pPr>
              <a:defRPr>
                <a:latin typeface="Trebuchet MS" pitchFamily="34" charset="0"/>
              </a:defRPr>
            </a:lvl3pPr>
            <a:lvl4pPr>
              <a:defRPr>
                <a:latin typeface="Trebuchet MS" pitchFamily="34" charset="0"/>
              </a:defRPr>
            </a:lvl4pPr>
            <a:lvl5pPr>
              <a:defRPr>
                <a:latin typeface="Trebuchet MS"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Times"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a:prstGeom prst="rect">
            <a:avLst/>
          </a:prstGeom>
        </p:spPr>
        <p:txBody>
          <a:bodyPr/>
          <a:lstStyle/>
          <a:p>
            <a:pPr lvl="0"/>
            <a:endParaRPr lang="en-US" noProof="0" smtClean="0">
              <a:sym typeface="Times" charset="0"/>
            </a:endParaRP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Times"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Lst>
  <p:transition/>
  <p:hf hdr="0" ftr="0" dt="0"/>
  <p:txStyles>
    <p:titleStyle>
      <a:lvl1pPr marL="39688" indent="-39688" algn="ctr" rtl="0" eaLnBrk="0" fontAlgn="base" hangingPunct="0">
        <a:spcBef>
          <a:spcPct val="0"/>
        </a:spcBef>
        <a:spcAft>
          <a:spcPct val="0"/>
        </a:spcAft>
        <a:defRPr sz="3200">
          <a:solidFill>
            <a:schemeClr val="tx1"/>
          </a:solidFill>
          <a:latin typeface="+mj-lt"/>
          <a:ea typeface="+mj-ea"/>
          <a:cs typeface="+mj-cs"/>
          <a:sym typeface="Times" pitchFamily="18" charset="0"/>
        </a:defRPr>
      </a:lvl1pPr>
      <a:lvl2pPr marL="39688" indent="-39688" algn="ctr" rtl="0" eaLnBrk="0" fontAlgn="base" hangingPunct="0">
        <a:spcBef>
          <a:spcPct val="0"/>
        </a:spcBef>
        <a:spcAft>
          <a:spcPct val="0"/>
        </a:spcAft>
        <a:defRPr sz="3200">
          <a:solidFill>
            <a:schemeClr val="tx1"/>
          </a:solidFill>
          <a:latin typeface="Times" charset="0"/>
          <a:sym typeface="Times" pitchFamily="18" charset="0"/>
        </a:defRPr>
      </a:lvl2pPr>
      <a:lvl3pPr marL="39688" indent="-39688" algn="ctr" rtl="0" eaLnBrk="0" fontAlgn="base" hangingPunct="0">
        <a:spcBef>
          <a:spcPct val="0"/>
        </a:spcBef>
        <a:spcAft>
          <a:spcPct val="0"/>
        </a:spcAft>
        <a:defRPr sz="3200">
          <a:solidFill>
            <a:schemeClr val="tx1"/>
          </a:solidFill>
          <a:latin typeface="Times" charset="0"/>
          <a:sym typeface="Times" pitchFamily="18" charset="0"/>
        </a:defRPr>
      </a:lvl3pPr>
      <a:lvl4pPr marL="39688" indent="-39688" algn="ctr" rtl="0" eaLnBrk="0" fontAlgn="base" hangingPunct="0">
        <a:spcBef>
          <a:spcPct val="0"/>
        </a:spcBef>
        <a:spcAft>
          <a:spcPct val="0"/>
        </a:spcAft>
        <a:defRPr sz="3200">
          <a:solidFill>
            <a:schemeClr val="tx1"/>
          </a:solidFill>
          <a:latin typeface="Times" charset="0"/>
          <a:sym typeface="Times" pitchFamily="18" charset="0"/>
        </a:defRPr>
      </a:lvl4pPr>
      <a:lvl5pPr marL="39688" indent="-39688" algn="ctr" rtl="0" eaLnBrk="0" fontAlgn="base" hangingPunct="0">
        <a:spcBef>
          <a:spcPct val="0"/>
        </a:spcBef>
        <a:spcAft>
          <a:spcPct val="0"/>
        </a:spcAft>
        <a:defRPr sz="3200">
          <a:solidFill>
            <a:schemeClr val="tx1"/>
          </a:solidFill>
          <a:latin typeface="Times" charset="0"/>
          <a:sym typeface="Times" pitchFamily="18" charset="0"/>
        </a:defRPr>
      </a:lvl5pPr>
      <a:lvl6pPr marL="496888" algn="ctr" rtl="0" fontAlgn="base">
        <a:spcBef>
          <a:spcPct val="0"/>
        </a:spcBef>
        <a:spcAft>
          <a:spcPct val="0"/>
        </a:spcAft>
        <a:defRPr sz="3200">
          <a:solidFill>
            <a:schemeClr val="tx1"/>
          </a:solidFill>
          <a:latin typeface="Times" charset="0"/>
          <a:sym typeface="Times" charset="0"/>
        </a:defRPr>
      </a:lvl6pPr>
      <a:lvl7pPr marL="954088" algn="ctr" rtl="0" fontAlgn="base">
        <a:spcBef>
          <a:spcPct val="0"/>
        </a:spcBef>
        <a:spcAft>
          <a:spcPct val="0"/>
        </a:spcAft>
        <a:defRPr sz="3200">
          <a:solidFill>
            <a:schemeClr val="tx1"/>
          </a:solidFill>
          <a:latin typeface="Times" charset="0"/>
          <a:sym typeface="Times" charset="0"/>
        </a:defRPr>
      </a:lvl7pPr>
      <a:lvl8pPr marL="1411288" algn="ctr" rtl="0" fontAlgn="base">
        <a:spcBef>
          <a:spcPct val="0"/>
        </a:spcBef>
        <a:spcAft>
          <a:spcPct val="0"/>
        </a:spcAft>
        <a:defRPr sz="3200">
          <a:solidFill>
            <a:schemeClr val="tx1"/>
          </a:solidFill>
          <a:latin typeface="Times" charset="0"/>
          <a:sym typeface="Times" charset="0"/>
        </a:defRPr>
      </a:lvl8pPr>
      <a:lvl9pPr marL="1868488" algn="ctr" rtl="0" fontAlgn="base">
        <a:spcBef>
          <a:spcPct val="0"/>
        </a:spcBef>
        <a:spcAft>
          <a:spcPct val="0"/>
        </a:spcAft>
        <a:defRPr sz="3200">
          <a:solidFill>
            <a:schemeClr val="tx1"/>
          </a:solidFill>
          <a:latin typeface="Times" charset="0"/>
          <a:sym typeface="Times" charset="0"/>
        </a:defRPr>
      </a:lvl9pPr>
    </p:titleStyle>
    <p:bodyStyle>
      <a:lvl1pPr marL="382588" indent="-342900" algn="l" rtl="0" eaLnBrk="0" fontAlgn="base" hangingPunct="0">
        <a:spcBef>
          <a:spcPts val="800"/>
        </a:spcBef>
        <a:spcAft>
          <a:spcPct val="0"/>
        </a:spcAft>
        <a:buSzPct val="100000"/>
        <a:buFont typeface="Times" pitchFamily="18" charset="0"/>
        <a:buChar char="•"/>
        <a:defRPr sz="3200">
          <a:solidFill>
            <a:schemeClr val="tx1"/>
          </a:solidFill>
          <a:latin typeface="+mn-lt"/>
          <a:ea typeface="+mn-ea"/>
          <a:cs typeface="+mn-cs"/>
          <a:sym typeface="Times" pitchFamily="18" charset="0"/>
        </a:defRPr>
      </a:lvl1pPr>
      <a:lvl2pPr marL="782638" indent="-285750" algn="l" rtl="0" eaLnBrk="0" fontAlgn="base" hangingPunct="0">
        <a:spcBef>
          <a:spcPts val="700"/>
        </a:spcBef>
        <a:spcAft>
          <a:spcPct val="0"/>
        </a:spcAft>
        <a:buSzPct val="100000"/>
        <a:buFont typeface="Times" pitchFamily="18" charset="0"/>
        <a:buChar char="–"/>
        <a:defRPr sz="2800">
          <a:solidFill>
            <a:schemeClr val="tx1"/>
          </a:solidFill>
          <a:latin typeface="+mn-lt"/>
          <a:sym typeface="Times" pitchFamily="18" charset="0"/>
        </a:defRPr>
      </a:lvl2pPr>
      <a:lvl3pPr marL="1125538" indent="-228600" algn="l" rtl="0" eaLnBrk="0" fontAlgn="base" hangingPunct="0">
        <a:spcBef>
          <a:spcPts val="600"/>
        </a:spcBef>
        <a:spcAft>
          <a:spcPct val="0"/>
        </a:spcAft>
        <a:buSzPct val="100000"/>
        <a:buFont typeface="Times" pitchFamily="18" charset="0"/>
        <a:buChar char="•"/>
        <a:defRPr sz="2400">
          <a:solidFill>
            <a:schemeClr val="tx1"/>
          </a:solidFill>
          <a:latin typeface="+mn-lt"/>
          <a:sym typeface="Times" pitchFamily="18" charset="0"/>
        </a:defRPr>
      </a:lvl3pPr>
      <a:lvl4pPr marL="1468438" indent="-228600" algn="l" rtl="0" eaLnBrk="0" fontAlgn="base" hangingPunct="0">
        <a:spcBef>
          <a:spcPts val="500"/>
        </a:spcBef>
        <a:spcAft>
          <a:spcPct val="0"/>
        </a:spcAft>
        <a:buSzPct val="100000"/>
        <a:buFont typeface="Times" pitchFamily="18" charset="0"/>
        <a:buChar char="–"/>
        <a:defRPr sz="2000">
          <a:solidFill>
            <a:schemeClr val="tx1"/>
          </a:solidFill>
          <a:latin typeface="+mn-lt"/>
          <a:sym typeface="Times" pitchFamily="18" charset="0"/>
        </a:defRPr>
      </a:lvl4pPr>
      <a:lvl5pPr marL="1811338" indent="-228600" algn="l" rtl="0" eaLnBrk="0" fontAlgn="base" hangingPunct="0">
        <a:spcBef>
          <a:spcPts val="500"/>
        </a:spcBef>
        <a:spcAft>
          <a:spcPct val="0"/>
        </a:spcAft>
        <a:buSzPct val="100000"/>
        <a:buFont typeface="Times" pitchFamily="18" charset="0"/>
        <a:buChar char="•"/>
        <a:defRPr sz="2000">
          <a:solidFill>
            <a:schemeClr val="tx1"/>
          </a:solidFill>
          <a:latin typeface="+mn-lt"/>
          <a:sym typeface="Times" pitchFamily="18" charset="0"/>
        </a:defRPr>
      </a:lvl5pPr>
      <a:lvl6pPr marL="2268538" indent="-228600" algn="l" rtl="0" fontAlgn="base">
        <a:spcBef>
          <a:spcPts val="500"/>
        </a:spcBef>
        <a:spcAft>
          <a:spcPct val="0"/>
        </a:spcAft>
        <a:buSzPct val="100000"/>
        <a:buFont typeface="Times" charset="0"/>
        <a:buChar char="•"/>
        <a:defRPr sz="2000">
          <a:solidFill>
            <a:schemeClr val="tx1"/>
          </a:solidFill>
          <a:latin typeface="+mn-lt"/>
          <a:sym typeface="Times" charset="0"/>
        </a:defRPr>
      </a:lvl6pPr>
      <a:lvl7pPr marL="2725738" indent="-228600" algn="l" rtl="0" fontAlgn="base">
        <a:spcBef>
          <a:spcPts val="500"/>
        </a:spcBef>
        <a:spcAft>
          <a:spcPct val="0"/>
        </a:spcAft>
        <a:buSzPct val="100000"/>
        <a:buFont typeface="Times" charset="0"/>
        <a:buChar char="•"/>
        <a:defRPr sz="2000">
          <a:solidFill>
            <a:schemeClr val="tx1"/>
          </a:solidFill>
          <a:latin typeface="+mn-lt"/>
          <a:sym typeface="Times" charset="0"/>
        </a:defRPr>
      </a:lvl7pPr>
      <a:lvl8pPr marL="3182938" indent="-228600" algn="l" rtl="0" fontAlgn="base">
        <a:spcBef>
          <a:spcPts val="500"/>
        </a:spcBef>
        <a:spcAft>
          <a:spcPct val="0"/>
        </a:spcAft>
        <a:buSzPct val="100000"/>
        <a:buFont typeface="Times" charset="0"/>
        <a:buChar char="•"/>
        <a:defRPr sz="2000">
          <a:solidFill>
            <a:schemeClr val="tx1"/>
          </a:solidFill>
          <a:latin typeface="+mn-lt"/>
          <a:sym typeface="Times" charset="0"/>
        </a:defRPr>
      </a:lvl8pPr>
      <a:lvl9pPr marL="3640138" indent="-228600" algn="l" rtl="0" fontAlgn="base">
        <a:spcBef>
          <a:spcPts val="500"/>
        </a:spcBef>
        <a:spcAft>
          <a:spcPct val="0"/>
        </a:spcAft>
        <a:buSzPct val="100000"/>
        <a:buFont typeface="Times" charset="0"/>
        <a:buChar char="•"/>
        <a:defRPr sz="2000">
          <a:solidFill>
            <a:schemeClr val="tx1"/>
          </a:solidFill>
          <a:latin typeface="+mn-lt"/>
          <a:sym typeface="Times"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72" r:id="rId1"/>
    <p:sldLayoutId id="2147483671" r:id="rId2"/>
    <p:sldLayoutId id="2147483670" r:id="rId3"/>
    <p:sldLayoutId id="2147483669" r:id="rId4"/>
    <p:sldLayoutId id="2147483668" r:id="rId5"/>
    <p:sldLayoutId id="2147483667" r:id="rId6"/>
    <p:sldLayoutId id="2147483666" r:id="rId7"/>
    <p:sldLayoutId id="2147483665" r:id="rId8"/>
    <p:sldLayoutId id="2147483664" r:id="rId9"/>
    <p:sldLayoutId id="2147483663" r:id="rId10"/>
    <p:sldLayoutId id="2147483662" r:id="rId11"/>
    <p:sldLayoutId id="2147483661" r:id="rId12"/>
  </p:sldLayoutIdLst>
  <p:transition/>
  <p:hf hdr="0" ftr="0" dt="0"/>
  <p:txStyles>
    <p:titleStyle>
      <a:lvl1pPr marL="39688" indent="-39688" algn="ctr" rtl="0" eaLnBrk="0" fontAlgn="base" hangingPunct="0">
        <a:spcBef>
          <a:spcPct val="0"/>
        </a:spcBef>
        <a:spcAft>
          <a:spcPct val="0"/>
        </a:spcAft>
        <a:defRPr sz="3200">
          <a:solidFill>
            <a:schemeClr val="tx1"/>
          </a:solidFill>
          <a:latin typeface="+mj-lt"/>
          <a:ea typeface="+mj-ea"/>
          <a:cs typeface="+mj-cs"/>
          <a:sym typeface="Times" pitchFamily="18" charset="0"/>
        </a:defRPr>
      </a:lvl1pPr>
      <a:lvl2pPr marL="39688" indent="-39688" algn="ctr" rtl="0" eaLnBrk="0" fontAlgn="base" hangingPunct="0">
        <a:spcBef>
          <a:spcPct val="0"/>
        </a:spcBef>
        <a:spcAft>
          <a:spcPct val="0"/>
        </a:spcAft>
        <a:defRPr sz="3200">
          <a:solidFill>
            <a:schemeClr val="tx1"/>
          </a:solidFill>
          <a:latin typeface="Times" charset="0"/>
          <a:sym typeface="Times" pitchFamily="18" charset="0"/>
        </a:defRPr>
      </a:lvl2pPr>
      <a:lvl3pPr marL="39688" indent="-39688" algn="ctr" rtl="0" eaLnBrk="0" fontAlgn="base" hangingPunct="0">
        <a:spcBef>
          <a:spcPct val="0"/>
        </a:spcBef>
        <a:spcAft>
          <a:spcPct val="0"/>
        </a:spcAft>
        <a:defRPr sz="3200">
          <a:solidFill>
            <a:schemeClr val="tx1"/>
          </a:solidFill>
          <a:latin typeface="Times" charset="0"/>
          <a:sym typeface="Times" pitchFamily="18" charset="0"/>
        </a:defRPr>
      </a:lvl3pPr>
      <a:lvl4pPr marL="39688" indent="-39688" algn="ctr" rtl="0" eaLnBrk="0" fontAlgn="base" hangingPunct="0">
        <a:spcBef>
          <a:spcPct val="0"/>
        </a:spcBef>
        <a:spcAft>
          <a:spcPct val="0"/>
        </a:spcAft>
        <a:defRPr sz="3200">
          <a:solidFill>
            <a:schemeClr val="tx1"/>
          </a:solidFill>
          <a:latin typeface="Times" charset="0"/>
          <a:sym typeface="Times" pitchFamily="18" charset="0"/>
        </a:defRPr>
      </a:lvl4pPr>
      <a:lvl5pPr marL="39688" indent="-39688" algn="ctr" rtl="0" eaLnBrk="0" fontAlgn="base" hangingPunct="0">
        <a:spcBef>
          <a:spcPct val="0"/>
        </a:spcBef>
        <a:spcAft>
          <a:spcPct val="0"/>
        </a:spcAft>
        <a:defRPr sz="3200">
          <a:solidFill>
            <a:schemeClr val="tx1"/>
          </a:solidFill>
          <a:latin typeface="Times" charset="0"/>
          <a:sym typeface="Times" pitchFamily="18" charset="0"/>
        </a:defRPr>
      </a:lvl5pPr>
      <a:lvl6pPr marL="496888" algn="ctr" rtl="0" fontAlgn="base">
        <a:spcBef>
          <a:spcPct val="0"/>
        </a:spcBef>
        <a:spcAft>
          <a:spcPct val="0"/>
        </a:spcAft>
        <a:defRPr sz="3200">
          <a:solidFill>
            <a:schemeClr val="tx1"/>
          </a:solidFill>
          <a:latin typeface="Times" charset="0"/>
          <a:sym typeface="Times" charset="0"/>
        </a:defRPr>
      </a:lvl6pPr>
      <a:lvl7pPr marL="954088" algn="ctr" rtl="0" fontAlgn="base">
        <a:spcBef>
          <a:spcPct val="0"/>
        </a:spcBef>
        <a:spcAft>
          <a:spcPct val="0"/>
        </a:spcAft>
        <a:defRPr sz="3200">
          <a:solidFill>
            <a:schemeClr val="tx1"/>
          </a:solidFill>
          <a:latin typeface="Times" charset="0"/>
          <a:sym typeface="Times" charset="0"/>
        </a:defRPr>
      </a:lvl7pPr>
      <a:lvl8pPr marL="1411288" algn="ctr" rtl="0" fontAlgn="base">
        <a:spcBef>
          <a:spcPct val="0"/>
        </a:spcBef>
        <a:spcAft>
          <a:spcPct val="0"/>
        </a:spcAft>
        <a:defRPr sz="3200">
          <a:solidFill>
            <a:schemeClr val="tx1"/>
          </a:solidFill>
          <a:latin typeface="Times" charset="0"/>
          <a:sym typeface="Times" charset="0"/>
        </a:defRPr>
      </a:lvl8pPr>
      <a:lvl9pPr marL="1868488" algn="ctr" rtl="0" fontAlgn="base">
        <a:spcBef>
          <a:spcPct val="0"/>
        </a:spcBef>
        <a:spcAft>
          <a:spcPct val="0"/>
        </a:spcAft>
        <a:defRPr sz="3200">
          <a:solidFill>
            <a:schemeClr val="tx1"/>
          </a:solidFill>
          <a:latin typeface="Times" charset="0"/>
          <a:sym typeface="Times" charset="0"/>
        </a:defRPr>
      </a:lvl9pPr>
    </p:titleStyle>
    <p:bodyStyle>
      <a:lvl1pPr marL="382588" indent="-342900" algn="l" rtl="0" eaLnBrk="0" fontAlgn="base" hangingPunct="0">
        <a:spcBef>
          <a:spcPts val="800"/>
        </a:spcBef>
        <a:spcAft>
          <a:spcPct val="0"/>
        </a:spcAft>
        <a:buSzPct val="100000"/>
        <a:buFont typeface="Times" pitchFamily="18" charset="0"/>
        <a:buChar char="•"/>
        <a:defRPr sz="3200">
          <a:solidFill>
            <a:schemeClr val="tx1"/>
          </a:solidFill>
          <a:latin typeface="+mn-lt"/>
          <a:ea typeface="+mn-ea"/>
          <a:cs typeface="+mn-cs"/>
          <a:sym typeface="Times" pitchFamily="18" charset="0"/>
        </a:defRPr>
      </a:lvl1pPr>
      <a:lvl2pPr marL="782638" indent="-285750" algn="l" rtl="0" eaLnBrk="0" fontAlgn="base" hangingPunct="0">
        <a:spcBef>
          <a:spcPts val="700"/>
        </a:spcBef>
        <a:spcAft>
          <a:spcPct val="0"/>
        </a:spcAft>
        <a:buSzPct val="100000"/>
        <a:buFont typeface="Times" pitchFamily="18" charset="0"/>
        <a:buChar char="–"/>
        <a:defRPr sz="2800">
          <a:solidFill>
            <a:schemeClr val="tx1"/>
          </a:solidFill>
          <a:latin typeface="+mn-lt"/>
          <a:sym typeface="Times" pitchFamily="18" charset="0"/>
        </a:defRPr>
      </a:lvl2pPr>
      <a:lvl3pPr marL="1125538" indent="-228600" algn="l" rtl="0" eaLnBrk="0" fontAlgn="base" hangingPunct="0">
        <a:spcBef>
          <a:spcPts val="600"/>
        </a:spcBef>
        <a:spcAft>
          <a:spcPct val="0"/>
        </a:spcAft>
        <a:buSzPct val="100000"/>
        <a:buFont typeface="Times" pitchFamily="18" charset="0"/>
        <a:buChar char="•"/>
        <a:defRPr sz="2400">
          <a:solidFill>
            <a:schemeClr val="tx1"/>
          </a:solidFill>
          <a:latin typeface="+mn-lt"/>
          <a:sym typeface="Times" pitchFamily="18" charset="0"/>
        </a:defRPr>
      </a:lvl3pPr>
      <a:lvl4pPr marL="1468438" indent="-228600" algn="l" rtl="0" eaLnBrk="0" fontAlgn="base" hangingPunct="0">
        <a:spcBef>
          <a:spcPts val="500"/>
        </a:spcBef>
        <a:spcAft>
          <a:spcPct val="0"/>
        </a:spcAft>
        <a:buSzPct val="100000"/>
        <a:buFont typeface="Times" pitchFamily="18" charset="0"/>
        <a:buChar char="–"/>
        <a:defRPr sz="2000">
          <a:solidFill>
            <a:schemeClr val="tx1"/>
          </a:solidFill>
          <a:latin typeface="+mn-lt"/>
          <a:sym typeface="Times" pitchFamily="18" charset="0"/>
        </a:defRPr>
      </a:lvl4pPr>
      <a:lvl5pPr marL="1811338" indent="-228600" algn="l" rtl="0" eaLnBrk="0" fontAlgn="base" hangingPunct="0">
        <a:spcBef>
          <a:spcPts val="500"/>
        </a:spcBef>
        <a:spcAft>
          <a:spcPct val="0"/>
        </a:spcAft>
        <a:buSzPct val="100000"/>
        <a:buFont typeface="Times" pitchFamily="18" charset="0"/>
        <a:buChar char="•"/>
        <a:defRPr sz="2000">
          <a:solidFill>
            <a:schemeClr val="tx1"/>
          </a:solidFill>
          <a:latin typeface="+mn-lt"/>
          <a:sym typeface="Times" pitchFamily="18" charset="0"/>
        </a:defRPr>
      </a:lvl5pPr>
      <a:lvl6pPr marL="2268538" indent="-228600" algn="l" rtl="0" fontAlgn="base">
        <a:spcBef>
          <a:spcPts val="500"/>
        </a:spcBef>
        <a:spcAft>
          <a:spcPct val="0"/>
        </a:spcAft>
        <a:buSzPct val="100000"/>
        <a:buFont typeface="Times" charset="0"/>
        <a:buChar char="•"/>
        <a:defRPr sz="2000">
          <a:solidFill>
            <a:schemeClr val="tx1"/>
          </a:solidFill>
          <a:latin typeface="+mn-lt"/>
          <a:sym typeface="Times" charset="0"/>
        </a:defRPr>
      </a:lvl6pPr>
      <a:lvl7pPr marL="2725738" indent="-228600" algn="l" rtl="0" fontAlgn="base">
        <a:spcBef>
          <a:spcPts val="500"/>
        </a:spcBef>
        <a:spcAft>
          <a:spcPct val="0"/>
        </a:spcAft>
        <a:buSzPct val="100000"/>
        <a:buFont typeface="Times" charset="0"/>
        <a:buChar char="•"/>
        <a:defRPr sz="2000">
          <a:solidFill>
            <a:schemeClr val="tx1"/>
          </a:solidFill>
          <a:latin typeface="+mn-lt"/>
          <a:sym typeface="Times" charset="0"/>
        </a:defRPr>
      </a:lvl7pPr>
      <a:lvl8pPr marL="3182938" indent="-228600" algn="l" rtl="0" fontAlgn="base">
        <a:spcBef>
          <a:spcPts val="500"/>
        </a:spcBef>
        <a:spcAft>
          <a:spcPct val="0"/>
        </a:spcAft>
        <a:buSzPct val="100000"/>
        <a:buFont typeface="Times" charset="0"/>
        <a:buChar char="•"/>
        <a:defRPr sz="2000">
          <a:solidFill>
            <a:schemeClr val="tx1"/>
          </a:solidFill>
          <a:latin typeface="+mn-lt"/>
          <a:sym typeface="Times" charset="0"/>
        </a:defRPr>
      </a:lvl8pPr>
      <a:lvl9pPr marL="3640138" indent="-228600" algn="l" rtl="0" fontAlgn="base">
        <a:spcBef>
          <a:spcPts val="500"/>
        </a:spcBef>
        <a:spcAft>
          <a:spcPct val="0"/>
        </a:spcAft>
        <a:buSzPct val="100000"/>
        <a:buFont typeface="Times" charset="0"/>
        <a:buChar char="•"/>
        <a:defRPr sz="2000">
          <a:solidFill>
            <a:schemeClr val="tx1"/>
          </a:solidFill>
          <a:latin typeface="+mn-lt"/>
          <a:sym typeface="Times"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hyperlink" Target="http://standards.ieee.org/guides/bylaws/sect6-7.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p:cNvSpPr>
          <p:nvPr/>
        </p:nvSpPr>
        <p:spPr bwMode="auto">
          <a:xfrm>
            <a:off x="0" y="0"/>
            <a:ext cx="9144000" cy="5410200"/>
          </a:xfrm>
          <a:prstGeom prst="rect">
            <a:avLst/>
          </a:prstGeom>
          <a:noFill/>
          <a:ln w="12700">
            <a:noFill/>
            <a:miter lim="800000"/>
            <a:headEnd/>
            <a:tailEnd/>
          </a:ln>
        </p:spPr>
        <p:txBody>
          <a:bodyPr lIns="0" tIns="0" rIns="40639" bIns="0"/>
          <a:lstStyle/>
          <a:p>
            <a:pPr marL="382588" algn="ctr"/>
            <a:r>
              <a:rPr kumimoji="0" lang="en-US" altLang="ja-JP" sz="1800">
                <a:solidFill>
                  <a:schemeClr val="tx1"/>
                </a:solidFill>
                <a:cs typeface="Times New Roman" pitchFamily="18" charset="0"/>
              </a:rPr>
              <a:t>ITU-R Liaison Group Report - Session #78</a:t>
            </a:r>
            <a:r>
              <a:rPr kumimoji="0" lang="ja-JP" altLang="en-US" sz="1800">
                <a:solidFill>
                  <a:schemeClr val="tx1"/>
                </a:solidFill>
                <a:cs typeface="Times New Roman" pitchFamily="18" charset="0"/>
              </a:rPr>
              <a:t> </a:t>
            </a:r>
            <a:r>
              <a:rPr kumimoji="0" lang="en-US" altLang="ja-JP" sz="1800">
                <a:solidFill>
                  <a:schemeClr val="tx1"/>
                </a:solidFill>
                <a:cs typeface="Times New Roman" pitchFamily="18" charset="0"/>
              </a:rPr>
              <a:t>Opening Plenary</a:t>
            </a:r>
          </a:p>
          <a:p>
            <a:pPr marL="382588" algn="ctr"/>
            <a:endParaRPr kumimoji="0" lang="en-US" altLang="ja-JP" sz="1200">
              <a:solidFill>
                <a:schemeClr val="tx1"/>
              </a:solidFill>
              <a:latin typeface="Times" pitchFamily="18" charset="0"/>
              <a:cs typeface="Times" pitchFamily="18" charset="0"/>
              <a:sym typeface="Times" pitchFamily="18" charset="0"/>
            </a:endParaRPr>
          </a:p>
          <a:p>
            <a:pPr marL="382588"/>
            <a:r>
              <a:rPr kumimoji="0" lang="en-US" altLang="ja-JP" sz="1200" b="1">
                <a:solidFill>
                  <a:schemeClr val="tx1"/>
                </a:solidFill>
                <a:latin typeface="Times" pitchFamily="18" charset="0"/>
                <a:cs typeface="Times" pitchFamily="18" charset="0"/>
                <a:sym typeface="Times" pitchFamily="18" charset="0"/>
              </a:rPr>
              <a:t>IEEE 802.16 Presentation Submission Template (Rev. 9)</a:t>
            </a:r>
            <a:r>
              <a:rPr kumimoji="0" lang="en-US" altLang="ja-JP" sz="1200">
                <a:solidFill>
                  <a:schemeClr val="tx1"/>
                </a:solidFill>
                <a:latin typeface="Times" pitchFamily="18" charset="0"/>
                <a:cs typeface="Times" pitchFamily="18" charset="0"/>
                <a:sym typeface="Times" pitchFamily="18" charset="0"/>
              </a:rPr>
              <a:t> </a:t>
            </a:r>
          </a:p>
          <a:p>
            <a:pPr marL="382588"/>
            <a:r>
              <a:rPr kumimoji="0" lang="en-US" altLang="ja-JP" sz="1200">
                <a:solidFill>
                  <a:schemeClr val="tx1"/>
                </a:solidFill>
                <a:latin typeface="Times" pitchFamily="18" charset="0"/>
                <a:cs typeface="Times" pitchFamily="18" charset="0"/>
                <a:sym typeface="Times" pitchFamily="18" charset="0"/>
              </a:rPr>
              <a:t>Document Number:</a:t>
            </a:r>
          </a:p>
          <a:p>
            <a:pPr marL="382588"/>
            <a:r>
              <a:rPr kumimoji="0" lang="en-US" altLang="ja-JP" sz="1200">
                <a:solidFill>
                  <a:schemeClr val="tx1"/>
                </a:solidFill>
                <a:latin typeface="Times" pitchFamily="18" charset="0"/>
                <a:cs typeface="Times" pitchFamily="18" charset="0"/>
                <a:sym typeface="Times" pitchFamily="18" charset="0"/>
              </a:rPr>
              <a:t>16-12-0226-00-Gdoc</a:t>
            </a:r>
          </a:p>
          <a:p>
            <a:pPr marL="382588"/>
            <a:r>
              <a:rPr kumimoji="0" lang="en-US" altLang="ja-JP" sz="1200">
                <a:solidFill>
                  <a:schemeClr val="tx1"/>
                </a:solidFill>
                <a:latin typeface="Times" pitchFamily="18" charset="0"/>
                <a:cs typeface="Times" pitchFamily="18" charset="0"/>
                <a:sym typeface="Times" pitchFamily="18" charset="0"/>
              </a:rPr>
              <a:t>Date Submitted:</a:t>
            </a:r>
          </a:p>
          <a:p>
            <a:pPr marL="382588"/>
            <a:r>
              <a:rPr kumimoji="0" lang="en-US" altLang="ja-JP" sz="1200">
                <a:solidFill>
                  <a:schemeClr val="tx1"/>
                </a:solidFill>
                <a:latin typeface="Times" pitchFamily="18" charset="0"/>
                <a:cs typeface="Times" pitchFamily="18" charset="0"/>
                <a:sym typeface="Times" pitchFamily="18" charset="0"/>
              </a:rPr>
              <a:t>2012-3-12</a:t>
            </a:r>
          </a:p>
          <a:p>
            <a:pPr marL="382588"/>
            <a:r>
              <a:rPr kumimoji="0" lang="en-US" altLang="ja-JP" sz="1200">
                <a:solidFill>
                  <a:schemeClr val="tx1"/>
                </a:solidFill>
                <a:latin typeface="Times" pitchFamily="18" charset="0"/>
                <a:cs typeface="Times" pitchFamily="18" charset="0"/>
                <a:sym typeface="Times" pitchFamily="18" charset="0"/>
              </a:rPr>
              <a:t>Source:</a:t>
            </a:r>
          </a:p>
          <a:p>
            <a:pPr marL="382588"/>
            <a:r>
              <a:rPr kumimoji="0" lang="en-US" altLang="ja-JP" sz="1200">
                <a:solidFill>
                  <a:schemeClr val="tx1"/>
                </a:solidFill>
                <a:latin typeface="Times" pitchFamily="18" charset="0"/>
                <a:cs typeface="Times" pitchFamily="18" charset="0"/>
                <a:sym typeface="Times" pitchFamily="18" charset="0"/>
              </a:rPr>
              <a:t>Satoshi Imata			Voice:	+81 80 6744 6252</a:t>
            </a:r>
          </a:p>
          <a:p>
            <a:pPr marL="382588"/>
            <a:r>
              <a:rPr kumimoji="0" lang="en-US" altLang="ja-JP" sz="1200">
                <a:solidFill>
                  <a:schemeClr val="tx1"/>
                </a:solidFill>
                <a:latin typeface="Times" pitchFamily="18" charset="0"/>
                <a:cs typeface="Times" pitchFamily="18" charset="0"/>
                <a:sym typeface="Times" pitchFamily="18" charset="0"/>
              </a:rPr>
              <a:t>KDDI R&amp;D Laboratories		E-mail:	sa-imata@kddilabs.jp</a:t>
            </a:r>
          </a:p>
          <a:p>
            <a:pPr marL="382588"/>
            <a:endParaRPr kumimoji="0" lang="en-US" altLang="ja-JP" sz="1200">
              <a:solidFill>
                <a:schemeClr val="tx1"/>
              </a:solidFill>
              <a:latin typeface="Times" pitchFamily="18" charset="0"/>
              <a:cs typeface="Times" pitchFamily="18" charset="0"/>
              <a:sym typeface="Times" pitchFamily="18" charset="0"/>
            </a:endParaRPr>
          </a:p>
          <a:p>
            <a:pPr marL="382588"/>
            <a:r>
              <a:rPr kumimoji="0" lang="en-US" altLang="ja-JP" sz="1200">
                <a:solidFill>
                  <a:schemeClr val="tx1"/>
                </a:solidFill>
                <a:latin typeface="Times" pitchFamily="18" charset="0"/>
                <a:cs typeface="Times" pitchFamily="18" charset="0"/>
                <a:sym typeface="Times" pitchFamily="18" charset="0"/>
              </a:rPr>
              <a:t>Venue:</a:t>
            </a:r>
          </a:p>
          <a:p>
            <a:pPr marL="382588"/>
            <a:r>
              <a:rPr kumimoji="0" lang="en-US" altLang="ja-JP" sz="1200">
                <a:solidFill>
                  <a:schemeClr val="tx1"/>
                </a:solidFill>
                <a:latin typeface="Times" pitchFamily="18" charset="0"/>
                <a:cs typeface="Times" pitchFamily="18" charset="0"/>
                <a:sym typeface="Times" pitchFamily="18" charset="0"/>
              </a:rPr>
              <a:t>IEEE 802.16 Session #78, WG Opening Plenary</a:t>
            </a:r>
          </a:p>
          <a:p>
            <a:pPr marL="382588"/>
            <a:r>
              <a:rPr kumimoji="0" lang="en-US" altLang="ja-JP" sz="1200">
                <a:solidFill>
                  <a:schemeClr val="tx1"/>
                </a:solidFill>
                <a:latin typeface="Times" pitchFamily="18" charset="0"/>
                <a:cs typeface="Times" pitchFamily="18" charset="0"/>
                <a:sym typeface="Times" pitchFamily="18" charset="0"/>
              </a:rPr>
              <a:t>Base Contribution:</a:t>
            </a:r>
          </a:p>
          <a:p>
            <a:pPr marL="382588"/>
            <a:r>
              <a:rPr kumimoji="0" lang="en-US" altLang="ja-JP" sz="1200">
                <a:solidFill>
                  <a:schemeClr val="tx1"/>
                </a:solidFill>
                <a:latin typeface="Times" pitchFamily="18" charset="0"/>
                <a:cs typeface="Times" pitchFamily="18" charset="0"/>
                <a:sym typeface="Times" pitchFamily="18" charset="0"/>
              </a:rPr>
              <a:t>None.</a:t>
            </a:r>
          </a:p>
          <a:p>
            <a:pPr marL="382588"/>
            <a:r>
              <a:rPr kumimoji="0" lang="en-US" altLang="ja-JP" sz="1200">
                <a:solidFill>
                  <a:schemeClr val="tx1"/>
                </a:solidFill>
                <a:latin typeface="Times" pitchFamily="18" charset="0"/>
                <a:cs typeface="Times" pitchFamily="18" charset="0"/>
                <a:sym typeface="Times" pitchFamily="18" charset="0"/>
              </a:rPr>
              <a:t>Purpose:</a:t>
            </a:r>
          </a:p>
          <a:p>
            <a:pPr marL="382588"/>
            <a:r>
              <a:rPr kumimoji="0" lang="en-US" altLang="ja-JP" sz="1200">
                <a:solidFill>
                  <a:schemeClr val="tx1"/>
                </a:solidFill>
                <a:latin typeface="Times" pitchFamily="18" charset="0"/>
                <a:cs typeface="Times" pitchFamily="18" charset="0"/>
                <a:sym typeface="Times" pitchFamily="18" charset="0"/>
              </a:rPr>
              <a:t>ITU-R Liaison Group presentation to Opening Plenary of the WG, containing plan for the week</a:t>
            </a:r>
          </a:p>
          <a:p>
            <a:pPr marL="382588"/>
            <a:r>
              <a:rPr kumimoji="0" lang="en-US" altLang="ja-JP" sz="1200">
                <a:solidFill>
                  <a:schemeClr val="tx1"/>
                </a:solidFill>
                <a:latin typeface="Times" pitchFamily="18" charset="0"/>
                <a:cs typeface="Times" pitchFamily="18" charset="0"/>
                <a:sym typeface="Times" pitchFamily="18" charset="0"/>
              </a:rPr>
              <a:t>Notice:</a:t>
            </a:r>
          </a:p>
          <a:p>
            <a:pPr marL="382588"/>
            <a:r>
              <a:rPr kumimoji="0" lang="en-US" altLang="ja-JP" sz="1000" i="1">
                <a:solidFill>
                  <a:schemeClr val="tx1"/>
                </a:solidFill>
                <a:latin typeface="Times" pitchFamily="18" charset="0"/>
                <a:cs typeface="Times" pitchFamily="18" charset="0"/>
                <a:sym typeface="Times" pitchFamily="18" charset="0"/>
              </a:rPr>
              <a:t>This document does not represent the agreed views of the IEEE 802.16 Working Group or any of its subgroups</a:t>
            </a:r>
            <a:r>
              <a:rPr kumimoji="0" lang="en-US" altLang="ja-JP" sz="1000">
                <a:solidFill>
                  <a:schemeClr val="tx1"/>
                </a:solidFill>
                <a:latin typeface="Times" pitchFamily="18" charset="0"/>
                <a:cs typeface="Times" pitchFamily="18" charset="0"/>
                <a:sym typeface="Times" pitchFamily="18" charset="0"/>
              </a:rPr>
              <a:t>. It represents only the views of the participants listed in the “Source(s)” field above. It is offered as a basis for discussion. It is not binding on the contributor(s), who reserve(s) the right to add, amend or withdraw material contained herein.	</a:t>
            </a:r>
          </a:p>
          <a:p>
            <a:pPr marL="382588"/>
            <a:r>
              <a:rPr kumimoji="0" lang="en-US" altLang="ja-JP" sz="1200">
                <a:solidFill>
                  <a:schemeClr val="tx1"/>
                </a:solidFill>
                <a:latin typeface="Times" pitchFamily="18" charset="0"/>
                <a:cs typeface="Times" pitchFamily="18" charset="0"/>
                <a:sym typeface="Times" pitchFamily="18" charset="0"/>
              </a:rPr>
              <a:t>Release:</a:t>
            </a:r>
          </a:p>
          <a:p>
            <a:pPr marL="382588"/>
            <a:r>
              <a:rPr kumimoji="0" lang="en-US" altLang="ja-JP" sz="1000">
                <a:solidFill>
                  <a:schemeClr val="tx1"/>
                </a:solidFill>
                <a:latin typeface="Times" pitchFamily="18" charset="0"/>
                <a:cs typeface="Times" pitchFamily="18" charset="0"/>
                <a:sym typeface="Times"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802.16.</a:t>
            </a:r>
            <a:r>
              <a:rPr kumimoji="0" lang="en-US" altLang="ja-JP" sz="1200">
                <a:solidFill>
                  <a:schemeClr val="tx1"/>
                </a:solidFill>
                <a:latin typeface="Times" pitchFamily="18" charset="0"/>
                <a:cs typeface="Times" pitchFamily="18" charset="0"/>
                <a:sym typeface="Times" pitchFamily="18" charset="0"/>
              </a:rPr>
              <a:t>	</a:t>
            </a:r>
          </a:p>
          <a:p>
            <a:pPr marL="382588"/>
            <a:r>
              <a:rPr kumimoji="0" lang="en-US" altLang="ja-JP" sz="1200">
                <a:solidFill>
                  <a:schemeClr val="tx1"/>
                </a:solidFill>
                <a:latin typeface="Times" pitchFamily="18" charset="0"/>
                <a:cs typeface="Times" pitchFamily="18" charset="0"/>
                <a:sym typeface="Times" pitchFamily="18" charset="0"/>
              </a:rPr>
              <a:t>Patent Policy:</a:t>
            </a:r>
          </a:p>
          <a:p>
            <a:pPr marL="382588"/>
            <a:r>
              <a:rPr kumimoji="0" lang="en-US" altLang="ja-JP" sz="1000">
                <a:solidFill>
                  <a:schemeClr val="tx1"/>
                </a:solidFill>
                <a:latin typeface="Times" pitchFamily="18" charset="0"/>
                <a:cs typeface="Times" pitchFamily="18" charset="0"/>
                <a:sym typeface="Times" pitchFamily="18" charset="0"/>
              </a:rPr>
              <a:t>The contributor is familiar with the IEEE-SA Patent Policy and Procedures:</a:t>
            </a:r>
          </a:p>
          <a:p>
            <a:pPr marL="382588"/>
            <a:r>
              <a:rPr kumimoji="0" lang="en-US" altLang="ja-JP" sz="1000">
                <a:solidFill>
                  <a:schemeClr val="tx1"/>
                </a:solidFill>
                <a:latin typeface="Times" pitchFamily="18" charset="0"/>
                <a:cs typeface="Times" pitchFamily="18" charset="0"/>
                <a:sym typeface="Times" pitchFamily="18" charset="0"/>
              </a:rPr>
              <a:t>&lt;</a:t>
            </a:r>
            <a:r>
              <a:rPr kumimoji="0" lang="en-US" altLang="ja-JP" sz="1000" u="sng">
                <a:solidFill>
                  <a:srgbClr val="0000FF"/>
                </a:solidFill>
                <a:latin typeface="Times" pitchFamily="18" charset="0"/>
                <a:cs typeface="Times" pitchFamily="18" charset="0"/>
                <a:sym typeface="Times" pitchFamily="18" charset="0"/>
                <a:hlinkClick r:id="rId2"/>
              </a:rPr>
              <a:t>http://standards.ieee.org/guides/bylaws/sect6-7</a:t>
            </a:r>
            <a:r>
              <a:rPr kumimoji="0" lang="en-US" altLang="ja-JP" sz="1000" u="sng">
                <a:solidFill>
                  <a:srgbClr val="0000FF"/>
                </a:solidFill>
                <a:latin typeface="Times" pitchFamily="18" charset="0"/>
                <a:cs typeface="Times" pitchFamily="18" charset="0"/>
                <a:sym typeface="Times" pitchFamily="18" charset="0"/>
              </a:rPr>
              <a:t>.html#6</a:t>
            </a:r>
            <a:r>
              <a:rPr kumimoji="0" lang="en-US" altLang="ja-JP" sz="1000">
                <a:solidFill>
                  <a:schemeClr val="tx1"/>
                </a:solidFill>
                <a:latin typeface="Times" pitchFamily="18" charset="0"/>
                <a:cs typeface="Times" pitchFamily="18" charset="0"/>
                <a:sym typeface="Times" pitchFamily="18" charset="0"/>
              </a:rPr>
              <a:t>&gt; and &lt;</a:t>
            </a:r>
            <a:r>
              <a:rPr kumimoji="0" lang="en-US" altLang="ja-JP" sz="1000" u="sng">
                <a:solidFill>
                  <a:srgbClr val="0000FF"/>
                </a:solidFill>
                <a:latin typeface="Times" pitchFamily="18" charset="0"/>
                <a:cs typeface="Times" pitchFamily="18" charset="0"/>
                <a:sym typeface="Times" pitchFamily="18" charset="0"/>
              </a:rPr>
              <a:t>http://standards.ieee.org/guides/</a:t>
            </a:r>
            <a:r>
              <a:rPr kumimoji="0" lang="en-US" altLang="ja-JP" sz="1000" u="sng">
                <a:solidFill>
                  <a:srgbClr val="0000FF"/>
                </a:solidFill>
                <a:latin typeface="Times" pitchFamily="18" charset="0"/>
                <a:cs typeface="Times" pitchFamily="18" charset="0"/>
                <a:sym typeface="Times" pitchFamily="18" charset="0"/>
                <a:hlinkClick r:id="rId2"/>
              </a:rPr>
              <a:t>o</a:t>
            </a:r>
            <a:r>
              <a:rPr kumimoji="0" lang="en-US" altLang="ja-JP" sz="1000" u="sng">
                <a:solidFill>
                  <a:srgbClr val="0000FF"/>
                </a:solidFill>
                <a:latin typeface="Times" pitchFamily="18" charset="0"/>
                <a:cs typeface="Times" pitchFamily="18" charset="0"/>
                <a:sym typeface="Times" pitchFamily="18" charset="0"/>
              </a:rPr>
              <a:t>p</a:t>
            </a:r>
            <a:r>
              <a:rPr kumimoji="0" lang="en-US" altLang="ja-JP" sz="1000" u="sng">
                <a:solidFill>
                  <a:srgbClr val="0000FF"/>
                </a:solidFill>
                <a:latin typeface="Times" pitchFamily="18" charset="0"/>
                <a:cs typeface="Times" pitchFamily="18" charset="0"/>
                <a:sym typeface="Times" pitchFamily="18" charset="0"/>
                <a:hlinkClick r:id="rId2"/>
              </a:rPr>
              <a:t>man/se</a:t>
            </a:r>
            <a:r>
              <a:rPr kumimoji="0" lang="en-US" altLang="ja-JP" sz="1000" u="sng">
                <a:solidFill>
                  <a:srgbClr val="0000FF"/>
                </a:solidFill>
                <a:latin typeface="Times" pitchFamily="18" charset="0"/>
                <a:cs typeface="Times" pitchFamily="18" charset="0"/>
                <a:sym typeface="Times" pitchFamily="18" charset="0"/>
              </a:rPr>
              <a:t>ct6.html#6.3</a:t>
            </a:r>
            <a:r>
              <a:rPr kumimoji="0" lang="en-US" altLang="ja-JP" sz="1000">
                <a:solidFill>
                  <a:schemeClr val="tx1"/>
                </a:solidFill>
                <a:latin typeface="Times" pitchFamily="18" charset="0"/>
                <a:cs typeface="Times" pitchFamily="18" charset="0"/>
                <a:sym typeface="Times" pitchFamily="18" charset="0"/>
              </a:rPr>
              <a:t>&gt;</a:t>
            </a:r>
            <a:r>
              <a:rPr kumimoji="0" lang="en-US" altLang="ja-JP" sz="1000">
                <a:solidFill>
                  <a:schemeClr val="tx1"/>
                </a:solidFill>
                <a:latin typeface="Times" pitchFamily="18" charset="0"/>
                <a:cs typeface="Times" pitchFamily="18" charset="0"/>
                <a:sym typeface="Times" pitchFamily="18" charset="0"/>
                <a:hlinkClick r:id="rId3"/>
              </a:rPr>
              <a:t>.</a:t>
            </a:r>
          </a:p>
          <a:p>
            <a:pPr marL="382588"/>
            <a:r>
              <a:rPr kumimoji="0" lang="en-US" altLang="ja-JP" sz="1000">
                <a:solidFill>
                  <a:schemeClr val="tx1"/>
                </a:solidFill>
                <a:latin typeface="Times" pitchFamily="18" charset="0"/>
                <a:cs typeface="Times" pitchFamily="18" charset="0"/>
                <a:sym typeface="Times" pitchFamily="18" charset="0"/>
                <a:hlinkClick r:id="rId3"/>
              </a:rPr>
              <a:t>Further information is located at &lt;</a:t>
            </a:r>
            <a:r>
              <a:rPr kumimoji="0" lang="en-US" altLang="ja-JP" sz="1000" u="sng">
                <a:solidFill>
                  <a:srgbClr val="0000FF"/>
                </a:solidFill>
                <a:latin typeface="Times" pitchFamily="18" charset="0"/>
                <a:cs typeface="Times" pitchFamily="18" charset="0"/>
                <a:sym typeface="Times" pitchFamily="18" charset="0"/>
                <a:hlinkClick r:id="rId3"/>
              </a:rPr>
              <a:t>ht</a:t>
            </a:r>
            <a:r>
              <a:rPr kumimoji="0" lang="en-US" altLang="ja-JP" sz="1000" u="sng">
                <a:solidFill>
                  <a:srgbClr val="0000FF"/>
                </a:solidFill>
                <a:latin typeface="Times" pitchFamily="18" charset="0"/>
                <a:cs typeface="Times" pitchFamily="18" charset="0"/>
                <a:sym typeface="Times" pitchFamily="18" charset="0"/>
              </a:rPr>
              <a:t>tp://standards.ieee.org/board/pat/pat-m</a:t>
            </a:r>
            <a:r>
              <a:rPr kumimoji="0" lang="en-US" altLang="ja-JP" sz="1000" u="sng">
                <a:solidFill>
                  <a:srgbClr val="0000FF"/>
                </a:solidFill>
                <a:latin typeface="Times" pitchFamily="18" charset="0"/>
                <a:cs typeface="Times" pitchFamily="18" charset="0"/>
                <a:sym typeface="Times" pitchFamily="18" charset="0"/>
                <a:hlinkClick r:id="rId3"/>
              </a:rPr>
              <a:t>ateri</a:t>
            </a:r>
            <a:r>
              <a:rPr kumimoji="0" lang="en-US" altLang="ja-JP" sz="1000" u="sng">
                <a:solidFill>
                  <a:srgbClr val="0000FF"/>
                </a:solidFill>
                <a:latin typeface="Times" pitchFamily="18" charset="0"/>
                <a:cs typeface="Times" pitchFamily="18" charset="0"/>
                <a:sym typeface="Times" pitchFamily="18" charset="0"/>
              </a:rPr>
              <a:t>al.ht</a:t>
            </a:r>
            <a:r>
              <a:rPr kumimoji="0" lang="en-US" altLang="ja-JP" sz="1000" u="sng">
                <a:solidFill>
                  <a:srgbClr val="0000FF"/>
                </a:solidFill>
                <a:latin typeface="Times" pitchFamily="18" charset="0"/>
                <a:cs typeface="Times" pitchFamily="18" charset="0"/>
                <a:sym typeface="Times" pitchFamily="18" charset="0"/>
                <a:hlinkClick r:id="rId3"/>
              </a:rPr>
              <a:t>ml</a:t>
            </a:r>
            <a:r>
              <a:rPr kumimoji="0" lang="en-US" altLang="ja-JP" sz="1000">
                <a:solidFill>
                  <a:schemeClr val="tx1"/>
                </a:solidFill>
                <a:latin typeface="Times" pitchFamily="18" charset="0"/>
                <a:cs typeface="Times" pitchFamily="18" charset="0"/>
                <a:sym typeface="Times" pitchFamily="18" charset="0"/>
                <a:hlinkClick r:id="rId3"/>
              </a:rPr>
              <a:t>&gt; and &lt;</a:t>
            </a:r>
            <a:r>
              <a:rPr kumimoji="0" lang="en-US" altLang="ja-JP" sz="1000" u="sng">
                <a:solidFill>
                  <a:srgbClr val="0000FF"/>
                </a:solidFill>
                <a:latin typeface="Times" pitchFamily="18" charset="0"/>
                <a:cs typeface="Times" pitchFamily="18" charset="0"/>
                <a:sym typeface="Times" pitchFamily="18" charset="0"/>
              </a:rPr>
              <a:t>http://standards.ieee.org/board/pat </a:t>
            </a:r>
            <a:r>
              <a:rPr kumimoji="0" lang="en-US" altLang="ja-JP" sz="1000">
                <a:solidFill>
                  <a:schemeClr val="tx1"/>
                </a:solidFill>
                <a:latin typeface="Times" pitchFamily="18" charset="0"/>
                <a:cs typeface="Times" pitchFamily="18" charset="0"/>
                <a:sym typeface="Times" pitchFamily="18" charset="0"/>
              </a:rPr>
              <a:t>&gt;.</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Grp="1" noChangeArrowheads="1"/>
          </p:cNvSpPr>
          <p:nvPr>
            <p:ph type="title"/>
          </p:nvPr>
        </p:nvSpPr>
        <p:spPr bwMode="auto">
          <a:xfrm>
            <a:off x="457200" y="223838"/>
            <a:ext cx="8229600" cy="12827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sz="3600" b="1" smtClean="0">
                <a:latin typeface="Trebuchet MS" pitchFamily="34" charset="0"/>
                <a:ea typeface="ＭＳ Ｐゴシック" charset="-128"/>
                <a:cs typeface="Arial" charset="0"/>
                <a:sym typeface="Arial" charset="0"/>
              </a:rPr>
              <a:t>ITU-R Liaison Group Report - </a:t>
            </a:r>
            <a:br>
              <a:rPr lang="en-US" altLang="ja-JP" sz="3600" b="1" smtClean="0">
                <a:latin typeface="Trebuchet MS" pitchFamily="34" charset="0"/>
                <a:ea typeface="ＭＳ Ｐゴシック" charset="-128"/>
                <a:cs typeface="Arial" charset="0"/>
                <a:sym typeface="Arial" charset="0"/>
              </a:rPr>
            </a:br>
            <a:r>
              <a:rPr lang="en-US" altLang="ja-JP" sz="3600" b="1" smtClean="0">
                <a:latin typeface="Trebuchet MS" pitchFamily="34" charset="0"/>
                <a:ea typeface="ＭＳ Ｐゴシック" charset="-128"/>
                <a:cs typeface="Arial" charset="0"/>
                <a:sym typeface="Arial" charset="0"/>
              </a:rPr>
              <a:t>Session #78 Opening Plenary</a:t>
            </a:r>
          </a:p>
        </p:txBody>
      </p:sp>
      <p:sp>
        <p:nvSpPr>
          <p:cNvPr id="28674" name="Rectangle 2"/>
          <p:cNvSpPr>
            <a:spLocks noGrp="1" noChangeArrowheads="1"/>
          </p:cNvSpPr>
          <p:nvPr>
            <p:ph type="body" idx="1"/>
          </p:nvPr>
        </p:nvSpPr>
        <p:spPr bwMode="auto">
          <a:xfrm>
            <a:off x="457200" y="1257300"/>
            <a:ext cx="8229600" cy="5257800"/>
          </a:xfrm>
          <a:noFill/>
          <a:ln w="12700">
            <a:miter lim="800000"/>
            <a:headEnd/>
            <a:tailEnd/>
          </a:ln>
        </p:spPr>
        <p:txBody>
          <a:bodyPr vert="horz" wrap="square" lIns="91440" tIns="45720" rIns="40639" bIns="45720" numCol="1" anchor="t" anchorCtr="0" compatLnSpc="1">
            <a:prstTxWarp prst="textNoShape">
              <a:avLst/>
            </a:prstTxWarp>
          </a:bodyPr>
          <a:lstStyle/>
          <a:p>
            <a:pPr marL="0" lvl="1" indent="0" algn="ctr" eaLnBrk="1" hangingPunct="1">
              <a:lnSpc>
                <a:spcPct val="90000"/>
              </a:lnSpc>
              <a:buFont typeface="Times" pitchFamily="18" charset="0"/>
              <a:buNone/>
            </a:pPr>
            <a:endParaRPr lang="en-US" altLang="ja-JP" smtClean="0">
              <a:latin typeface="Trebuchet MS" pitchFamily="34" charset="0"/>
              <a:ea typeface="ＭＳ Ｐゴシック" charset="-128"/>
              <a:sym typeface="Arial" charset="0"/>
            </a:endParaRPr>
          </a:p>
          <a:p>
            <a:pPr marL="0" lvl="1" indent="0" algn="ctr" eaLnBrk="1" hangingPunct="1">
              <a:lnSpc>
                <a:spcPct val="90000"/>
              </a:lnSpc>
              <a:buFont typeface="Times" pitchFamily="18" charset="0"/>
              <a:buNone/>
            </a:pPr>
            <a:endParaRPr lang="en-US" altLang="ja-JP" smtClean="0">
              <a:latin typeface="Trebuchet MS" pitchFamily="34" charset="0"/>
              <a:ea typeface="ＭＳ Ｐゴシック" charset="-128"/>
              <a:sym typeface="Arial" charset="0"/>
            </a:endParaRPr>
          </a:p>
          <a:p>
            <a:pPr marL="0" lvl="1" indent="0" algn="ctr" eaLnBrk="1" hangingPunct="1">
              <a:lnSpc>
                <a:spcPct val="90000"/>
              </a:lnSpc>
              <a:buFont typeface="Times" pitchFamily="18" charset="0"/>
              <a:buNone/>
            </a:pPr>
            <a:endParaRPr lang="en-US" altLang="ja-JP" smtClean="0">
              <a:latin typeface="Trebuchet MS" pitchFamily="34" charset="0"/>
              <a:ea typeface="ＭＳ Ｐゴシック" charset="-128"/>
              <a:sym typeface="Arial" charset="0"/>
            </a:endParaRPr>
          </a:p>
          <a:p>
            <a:pPr marL="0" lvl="1" indent="0" algn="ctr" eaLnBrk="1" hangingPunct="1">
              <a:lnSpc>
                <a:spcPct val="90000"/>
              </a:lnSpc>
              <a:buFont typeface="Times" pitchFamily="18" charset="0"/>
              <a:buNone/>
            </a:pPr>
            <a:endParaRPr lang="en-US" altLang="ja-JP" smtClean="0">
              <a:latin typeface="Trebuchet MS" pitchFamily="34" charset="0"/>
              <a:ea typeface="ＭＳ Ｐゴシック" charset="-128"/>
              <a:cs typeface="Arial" charset="0"/>
              <a:sym typeface="Arial" charset="0"/>
            </a:endParaRPr>
          </a:p>
          <a:p>
            <a:pPr marL="0" lvl="1" indent="0" algn="ctr" eaLnBrk="1" hangingPunct="1">
              <a:lnSpc>
                <a:spcPct val="90000"/>
              </a:lnSpc>
              <a:buFont typeface="Times" pitchFamily="18" charset="0"/>
              <a:buNone/>
            </a:pPr>
            <a:r>
              <a:rPr lang="en-US" altLang="ja-JP" smtClean="0">
                <a:latin typeface="Trebuchet MS" pitchFamily="34" charset="0"/>
                <a:ea typeface="ＭＳ Ｐゴシック" charset="-128"/>
                <a:cs typeface="Arial" charset="0"/>
                <a:sym typeface="Arial" charset="0"/>
              </a:rPr>
              <a:t>Satoshi Imata</a:t>
            </a:r>
            <a:endParaRPr lang="en-US" altLang="ja-JP" smtClean="0">
              <a:latin typeface="Trebuchet MS" pitchFamily="34" charset="0"/>
              <a:ea typeface="ＭＳ Ｐゴシック" charset="-128"/>
              <a:sym typeface="Arial" charset="0"/>
            </a:endParaRPr>
          </a:p>
          <a:p>
            <a:pPr marL="0" lvl="1" indent="0" algn="ctr" eaLnBrk="1" hangingPunct="1">
              <a:lnSpc>
                <a:spcPct val="90000"/>
              </a:lnSpc>
              <a:buFont typeface="Times" pitchFamily="18" charset="0"/>
              <a:buNone/>
            </a:pPr>
            <a:r>
              <a:rPr lang="en-US" altLang="ja-JP" sz="2400" smtClean="0">
                <a:latin typeface="Trebuchet MS" pitchFamily="34" charset="0"/>
                <a:ea typeface="ＭＳ Ｐゴシック" charset="-128"/>
                <a:sym typeface="Arial" charset="0"/>
              </a:rPr>
              <a:t>Acting Chair, 802.16 ITU-R Liaison Group</a:t>
            </a:r>
          </a:p>
          <a:p>
            <a:pPr marL="0" lvl="1" indent="0" algn="ctr" eaLnBrk="1" hangingPunct="1">
              <a:lnSpc>
                <a:spcPct val="90000"/>
              </a:lnSpc>
              <a:buFont typeface="Times" pitchFamily="18" charset="0"/>
              <a:buNone/>
            </a:pPr>
            <a:endParaRPr lang="en-US" altLang="ja-JP" smtClean="0">
              <a:latin typeface="Trebuchet MS" pitchFamily="34" charset="0"/>
              <a:ea typeface="ＭＳ Ｐゴシック" charset="-128"/>
              <a:sym typeface="Arial" charset="0"/>
            </a:endParaRPr>
          </a:p>
          <a:p>
            <a:pPr marL="0" lvl="1" indent="0" algn="ctr" eaLnBrk="1" hangingPunct="1">
              <a:lnSpc>
                <a:spcPct val="90000"/>
              </a:lnSpc>
              <a:buFont typeface="Times" pitchFamily="18" charset="0"/>
              <a:buNone/>
            </a:pPr>
            <a:endParaRPr lang="en-US" altLang="ja-JP" smtClean="0">
              <a:latin typeface="Trebuchet MS" pitchFamily="34" charset="0"/>
              <a:ea typeface="ＭＳ Ｐゴシック" charset="-128"/>
              <a:sym typeface="Arial" charset="0"/>
            </a:endParaRPr>
          </a:p>
          <a:p>
            <a:pPr marL="0" lvl="1" indent="0" algn="ctr" eaLnBrk="1" hangingPunct="1">
              <a:lnSpc>
                <a:spcPct val="90000"/>
              </a:lnSpc>
              <a:buFont typeface="Times" pitchFamily="18" charset="0"/>
              <a:buNone/>
            </a:pPr>
            <a:r>
              <a:rPr lang="en-US" altLang="ja-JP" smtClean="0">
                <a:latin typeface="Trebuchet MS" pitchFamily="34" charset="0"/>
                <a:ea typeface="ＭＳ Ｐゴシック" charset="-128"/>
                <a:sym typeface="Arial" charset="0"/>
              </a:rPr>
              <a:t>IEEE 802.16 WG Session #78</a:t>
            </a:r>
          </a:p>
          <a:p>
            <a:pPr marL="0" lvl="1" indent="0" algn="ctr" eaLnBrk="1" hangingPunct="1">
              <a:lnSpc>
                <a:spcPct val="90000"/>
              </a:lnSpc>
              <a:buFont typeface="Times" pitchFamily="18" charset="0"/>
              <a:buNone/>
            </a:pPr>
            <a:r>
              <a:rPr lang="en-US" altLang="ja-JP" smtClean="0">
                <a:latin typeface="Trebuchet MS" pitchFamily="34" charset="0"/>
                <a:ea typeface="ＭＳ Ｐゴシック" charset="-128"/>
                <a:sym typeface="Arial" charset="0"/>
              </a:rPr>
              <a:t>Waikoloa, Hawaii, USA, 12-15 March 2012</a:t>
            </a:r>
          </a:p>
          <a:p>
            <a:pPr marL="0" lvl="1" indent="0" algn="ctr" eaLnBrk="1" hangingPunct="1">
              <a:lnSpc>
                <a:spcPct val="90000"/>
              </a:lnSpc>
              <a:buFont typeface="Times" pitchFamily="18" charset="0"/>
              <a:buNone/>
            </a:pPr>
            <a:endParaRPr lang="en-US" altLang="ja-JP" smtClean="0">
              <a:latin typeface="Trebuchet MS" pitchFamily="34" charset="0"/>
              <a:ea typeface="ＭＳ Ｐゴシック" charset="-128"/>
              <a:sym typeface="Arial" charset="0"/>
            </a:endParaRPr>
          </a:p>
          <a:p>
            <a:pPr marL="0" lvl="1" indent="0" algn="ctr" eaLnBrk="1" hangingPunct="1">
              <a:lnSpc>
                <a:spcPct val="90000"/>
              </a:lnSpc>
              <a:buFont typeface="Times" pitchFamily="18" charset="0"/>
              <a:buNone/>
            </a:pPr>
            <a:endParaRPr lang="en-US" altLang="ja-JP" i="1" smtClean="0">
              <a:latin typeface="Trebuchet MS" pitchFamily="34" charset="0"/>
              <a:ea typeface="ＭＳ Ｐゴシック" charset="-128"/>
              <a:sym typeface="Arial"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Grp="1" noChangeArrowheads="1"/>
          </p:cNvSpPr>
          <p:nvPr>
            <p:ph type="title"/>
          </p:nvPr>
        </p:nvSpPr>
        <p:spPr bwMode="auto">
          <a:xfrm>
            <a:off x="457200" y="223838"/>
            <a:ext cx="8229600" cy="6985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b="1" smtClean="0">
                <a:latin typeface="Trebuchet MS" pitchFamily="34" charset="0"/>
                <a:ea typeface="ＭＳ Ｐゴシック" charset="-128"/>
              </a:rPr>
              <a:t>Relevant Documents from Previous Sessions</a:t>
            </a:r>
            <a:endParaRPr lang="en-US" altLang="ja-JP" b="1" u="sng" smtClean="0">
              <a:latin typeface="Trebuchet MS" pitchFamily="34" charset="0"/>
              <a:ea typeface="ＭＳ Ｐゴシック" charset="-128"/>
            </a:endParaRPr>
          </a:p>
        </p:txBody>
      </p:sp>
      <p:sp>
        <p:nvSpPr>
          <p:cNvPr id="30722" name="Rectangle 2"/>
          <p:cNvSpPr>
            <a:spLocks noGrp="1" noChangeArrowheads="1"/>
          </p:cNvSpPr>
          <p:nvPr>
            <p:ph type="body" idx="1"/>
          </p:nvPr>
        </p:nvSpPr>
        <p:spPr bwMode="auto">
          <a:xfrm>
            <a:off x="457200" y="1371600"/>
            <a:ext cx="8229600" cy="5486400"/>
          </a:xfrm>
          <a:noFill/>
          <a:ln w="12700">
            <a:miter lim="800000"/>
            <a:headEnd/>
            <a:tailEnd/>
          </a:ln>
        </p:spPr>
        <p:txBody>
          <a:bodyPr vert="horz" wrap="square" lIns="91440" tIns="45720" rIns="40639" bIns="45720" numCol="1" anchor="t" anchorCtr="0" compatLnSpc="1">
            <a:prstTxWarp prst="textNoShape">
              <a:avLst/>
            </a:prstTxWarp>
          </a:bodyPr>
          <a:lstStyle/>
          <a:p>
            <a:pPr marL="342900" eaLnBrk="1" hangingPunct="1">
              <a:lnSpc>
                <a:spcPct val="80000"/>
              </a:lnSpc>
              <a:buSzPct val="125000"/>
              <a:buFont typeface="Times" pitchFamily="18" charset="0"/>
              <a:buNone/>
            </a:pPr>
            <a:r>
              <a:rPr lang="en-US" altLang="ja-JP" sz="2000" b="1" u="sng" smtClean="0">
                <a:latin typeface="Trebuchet MS" pitchFamily="34" charset="0"/>
                <a:ea typeface="ＭＳ Ｐゴシック" charset="-128"/>
              </a:rPr>
              <a:t>ITU-R Liaison Group Chair’s Contributions</a:t>
            </a:r>
          </a:p>
          <a:p>
            <a:pPr marL="342900" eaLnBrk="1" hangingPunct="1">
              <a:lnSpc>
                <a:spcPct val="80000"/>
              </a:lnSpc>
              <a:buSzPct val="125000"/>
            </a:pPr>
            <a:r>
              <a:rPr lang="en-US" altLang="ja-JP" sz="1800" b="1" smtClean="0">
                <a:latin typeface="Trebuchet MS" pitchFamily="34" charset="0"/>
                <a:ea typeface="ＭＳ Ｐゴシック" charset="-128"/>
              </a:rPr>
              <a:t>IEEE L802.16-11/0026r3</a:t>
            </a:r>
          </a:p>
          <a:p>
            <a:pPr marL="0" lvl="1" indent="0" eaLnBrk="1" hangingPunct="1">
              <a:lnSpc>
                <a:spcPct val="80000"/>
              </a:lnSpc>
              <a:buFont typeface="Times" pitchFamily="18" charset="0"/>
              <a:buNone/>
            </a:pPr>
            <a:r>
              <a:rPr lang="en-US" altLang="ja-JP" sz="1600" i="1" smtClean="0">
                <a:latin typeface="Trebuchet MS" pitchFamily="34" charset="0"/>
                <a:ea typeface="ＭＳ Ｐゴシック" charset="-128"/>
              </a:rPr>
              <a:t>IEEE 802.16 ITU-R Liaison Group Workplan </a:t>
            </a:r>
          </a:p>
          <a:p>
            <a:pPr marL="342900" eaLnBrk="1" hangingPunct="1">
              <a:lnSpc>
                <a:spcPct val="80000"/>
              </a:lnSpc>
              <a:buSzPct val="125000"/>
            </a:pPr>
            <a:r>
              <a:rPr lang="en-US" altLang="ja-JP" sz="1800" b="1" smtClean="0">
                <a:latin typeface="Trebuchet MS" pitchFamily="34" charset="0"/>
                <a:ea typeface="ＭＳ Ｐゴシック" charset="-128"/>
              </a:rPr>
              <a:t>IEEE L802.16-11/0063r1</a:t>
            </a:r>
          </a:p>
          <a:p>
            <a:pPr marL="0" lvl="1" indent="0" eaLnBrk="1" hangingPunct="1">
              <a:lnSpc>
                <a:spcPct val="80000"/>
              </a:lnSpc>
              <a:buFont typeface="Times" pitchFamily="18" charset="0"/>
              <a:buNone/>
            </a:pPr>
            <a:r>
              <a:rPr lang="en-US" altLang="ja-JP" sz="1600" i="1" smtClean="0">
                <a:latin typeface="Trebuchet MS" pitchFamily="34" charset="0"/>
                <a:ea typeface="ＭＳ Ｐゴシック" charset="-128"/>
              </a:rPr>
              <a:t>ITU-R Liaison Group Report to Closing Plenary of Session #76</a:t>
            </a:r>
            <a:endParaRPr lang="en-US" altLang="ja-JP" sz="1600" b="1" u="sng" smtClean="0">
              <a:latin typeface="Trebuchet MS" pitchFamily="34" charset="0"/>
              <a:ea typeface="ＭＳ Ｐゴシック" charset="-128"/>
            </a:endParaRPr>
          </a:p>
          <a:p>
            <a:pPr marL="342900" eaLnBrk="1" hangingPunct="1">
              <a:lnSpc>
                <a:spcPct val="80000"/>
              </a:lnSpc>
              <a:buSzPct val="125000"/>
            </a:pPr>
            <a:r>
              <a:rPr lang="en-US" altLang="ja-JP" sz="1800" b="1" smtClean="0">
                <a:latin typeface="Trebuchet MS" pitchFamily="34" charset="0"/>
                <a:ea typeface="ＭＳ Ｐゴシック" charset="-128"/>
              </a:rPr>
              <a:t>IEEE L802.16-11/0059d1, annex1d1 and annex2d1</a:t>
            </a:r>
          </a:p>
          <a:p>
            <a:pPr marL="0" lvl="1" indent="0" eaLnBrk="1" hangingPunct="1">
              <a:lnSpc>
                <a:spcPct val="80000"/>
              </a:lnSpc>
              <a:buFont typeface="Times" pitchFamily="18" charset="0"/>
              <a:buNone/>
            </a:pPr>
            <a:r>
              <a:rPr lang="en-US" altLang="ja-JP" sz="1600" i="1" smtClean="0">
                <a:latin typeface="Trebuchet MS" pitchFamily="34" charset="0"/>
                <a:ea typeface="ＭＳ Ｐゴシック" charset="-128"/>
              </a:rPr>
              <a:t>[Draft Contribution to WP 5D] IMT-2000 OFDMA TDD WMAN submission toward Revision 11 of Recommendation ITU-R M.1457 (Meeting X+2)</a:t>
            </a:r>
          </a:p>
          <a:p>
            <a:pPr marL="0" lvl="1" indent="0" eaLnBrk="1" hangingPunct="1">
              <a:lnSpc>
                <a:spcPct val="80000"/>
              </a:lnSpc>
              <a:buFont typeface="Times" pitchFamily="18" charset="0"/>
              <a:buNone/>
            </a:pPr>
            <a:endParaRPr lang="en-US" altLang="ja-JP" sz="1600" b="1" u="sng" smtClean="0">
              <a:latin typeface="Trebuchet MS" pitchFamily="34" charset="0"/>
              <a:ea typeface="ＭＳ Ｐゴシック" charset="-128"/>
            </a:endParaRPr>
          </a:p>
          <a:p>
            <a:pPr marL="342900" eaLnBrk="1" hangingPunct="1">
              <a:lnSpc>
                <a:spcPct val="80000"/>
              </a:lnSpc>
              <a:buSzPct val="125000"/>
              <a:buFont typeface="Times" pitchFamily="18" charset="0"/>
              <a:buNone/>
            </a:pPr>
            <a:r>
              <a:rPr lang="en-US" altLang="ja-JP" sz="2000" b="1" u="sng" smtClean="0">
                <a:latin typeface="Trebuchet MS" pitchFamily="34" charset="0"/>
                <a:ea typeface="ＭＳ Ｐゴシック" charset="-128"/>
              </a:rPr>
              <a:t>Liaisons</a:t>
            </a:r>
          </a:p>
          <a:p>
            <a:pPr marL="342900" eaLnBrk="1" hangingPunct="1">
              <a:lnSpc>
                <a:spcPct val="80000"/>
              </a:lnSpc>
              <a:buSzPct val="125000"/>
            </a:pPr>
            <a:r>
              <a:rPr lang="en-US" altLang="ja-JP" sz="1800" b="1" smtClean="0">
                <a:latin typeface="Trebuchet MS" pitchFamily="34" charset="0"/>
                <a:ea typeface="ＭＳ Ｐゴシック" charset="-128"/>
              </a:rPr>
              <a:t>IEEE 802.16-12-0063-00-WGLS (from ITU-R WP 5A)</a:t>
            </a:r>
          </a:p>
          <a:p>
            <a:pPr marL="0" lvl="1" indent="0" eaLnBrk="1" hangingPunct="1">
              <a:lnSpc>
                <a:spcPct val="80000"/>
              </a:lnSpc>
              <a:buFont typeface="Times" pitchFamily="18" charset="0"/>
              <a:buNone/>
            </a:pPr>
            <a:r>
              <a:rPr lang="en-US" altLang="ja-JP" sz="1600" i="1" smtClean="0">
                <a:latin typeface="Trebuchet MS" pitchFamily="34" charset="0"/>
                <a:ea typeface="ＭＳ Ｐゴシック" charset="-128"/>
              </a:rPr>
              <a:t>Liaison Statement to External Organizations on WASN</a:t>
            </a:r>
          </a:p>
          <a:p>
            <a:pPr marL="342900" eaLnBrk="1" hangingPunct="1">
              <a:lnSpc>
                <a:spcPct val="80000"/>
              </a:lnSpc>
              <a:buSzPct val="125000"/>
            </a:pPr>
            <a:r>
              <a:rPr lang="en-US" altLang="ja-JP" sz="1800" b="1" smtClean="0">
                <a:latin typeface="Trebuchet MS" pitchFamily="34" charset="0"/>
                <a:ea typeface="ＭＳ Ｐゴシック" charset="-128"/>
              </a:rPr>
              <a:t>IEEE 802.16-12-0064-00-WGLS (from ITU-R WP 5A)</a:t>
            </a:r>
          </a:p>
          <a:p>
            <a:pPr marL="0" lvl="1" indent="0" eaLnBrk="1" hangingPunct="1">
              <a:lnSpc>
                <a:spcPct val="80000"/>
              </a:lnSpc>
              <a:buFont typeface="Times" pitchFamily="18" charset="0"/>
              <a:buNone/>
            </a:pPr>
            <a:r>
              <a:rPr lang="en-US" altLang="ja-JP" sz="1600" i="1" smtClean="0">
                <a:latin typeface="Trebuchet MS" pitchFamily="34" charset="0"/>
                <a:ea typeface="ＭＳ Ｐゴシック" charset="-128"/>
              </a:rPr>
              <a:t>Liaison Statement on the Preliminary Draft New Report ITU-R M.[LMS.PPDR.UHF CHANNELS]</a:t>
            </a:r>
          </a:p>
          <a:p>
            <a:pPr marL="342900" eaLnBrk="1" hangingPunct="1">
              <a:lnSpc>
                <a:spcPct val="80000"/>
              </a:lnSpc>
              <a:buSzPct val="125000"/>
            </a:pPr>
            <a:r>
              <a:rPr lang="en-US" altLang="ja-JP" sz="1800" b="1" smtClean="0">
                <a:latin typeface="Trebuchet MS" pitchFamily="34" charset="0"/>
                <a:ea typeface="ＭＳ Ｐゴシック" charset="-128"/>
              </a:rPr>
              <a:t>IEEE 802.16-12-0065-00-WGLS (from ITU-R WP 5A)</a:t>
            </a:r>
          </a:p>
          <a:p>
            <a:pPr marL="0" lvl="1" indent="0" eaLnBrk="1" hangingPunct="1">
              <a:lnSpc>
                <a:spcPct val="80000"/>
              </a:lnSpc>
              <a:buFont typeface="Times" pitchFamily="18" charset="0"/>
              <a:buNone/>
            </a:pPr>
            <a:r>
              <a:rPr lang="en-US" altLang="ja-JP" sz="1600" i="1" smtClean="0">
                <a:latin typeface="Trebuchet MS" pitchFamily="34" charset="0"/>
                <a:ea typeface="ＭＳ Ｐゴシック" charset="-128"/>
              </a:rPr>
              <a:t>Invitation to Review the Working Document towards the Revision of Report ITU-R M.2014-1</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Grp="1" noChangeArrowheads="1"/>
          </p:cNvSpPr>
          <p:nvPr>
            <p:ph type="title"/>
          </p:nvPr>
        </p:nvSpPr>
        <p:spPr bwMode="auto">
          <a:xfrm>
            <a:off x="457200" y="223838"/>
            <a:ext cx="8229600" cy="6985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b="1" smtClean="0">
                <a:latin typeface="Trebuchet MS" pitchFamily="34" charset="0"/>
                <a:ea typeface="ＭＳ Ｐゴシック" charset="-128"/>
              </a:rPr>
              <a:t>Input Documents for Session #78</a:t>
            </a:r>
          </a:p>
        </p:txBody>
      </p:sp>
      <p:sp>
        <p:nvSpPr>
          <p:cNvPr id="31746" name="Rectangle 2"/>
          <p:cNvSpPr>
            <a:spLocks noGrp="1" noChangeArrowheads="1"/>
          </p:cNvSpPr>
          <p:nvPr>
            <p:ph type="body" idx="1"/>
          </p:nvPr>
        </p:nvSpPr>
        <p:spPr bwMode="auto">
          <a:xfrm>
            <a:off x="457200" y="914400"/>
            <a:ext cx="8229600" cy="5334000"/>
          </a:xfrm>
          <a:noFill/>
          <a:ln w="12700">
            <a:miter lim="800000"/>
            <a:headEnd/>
            <a:tailEnd/>
          </a:ln>
        </p:spPr>
        <p:txBody>
          <a:bodyPr vert="horz" wrap="square" lIns="91440" tIns="45720" rIns="40639" bIns="45720" numCol="1" anchor="t" anchorCtr="0" compatLnSpc="1">
            <a:prstTxWarp prst="textNoShape">
              <a:avLst/>
            </a:prstTxWarp>
          </a:bodyPr>
          <a:lstStyle/>
          <a:p>
            <a:pPr marL="342900" lvl="1" indent="-342900" eaLnBrk="1" hangingPunct="1">
              <a:lnSpc>
                <a:spcPct val="80000"/>
              </a:lnSpc>
              <a:spcBef>
                <a:spcPts val="800"/>
              </a:spcBef>
              <a:buSzPct val="125000"/>
              <a:buFont typeface="Times" pitchFamily="18" charset="0"/>
              <a:buNone/>
            </a:pPr>
            <a:r>
              <a:rPr lang="en-US" altLang="ja-JP" sz="3600" b="1" u="sng" smtClean="0">
                <a:latin typeface="Trebuchet MS" pitchFamily="34" charset="0"/>
                <a:ea typeface="ＭＳ Ｐゴシック" charset="-128"/>
              </a:rPr>
              <a:t>Liaisons</a:t>
            </a:r>
          </a:p>
          <a:p>
            <a:pPr marL="342900" lvl="1" indent="-342900" eaLnBrk="1" hangingPunct="1">
              <a:lnSpc>
                <a:spcPct val="80000"/>
              </a:lnSpc>
              <a:spcBef>
                <a:spcPts val="800"/>
              </a:spcBef>
              <a:buSzPct val="125000"/>
              <a:buFont typeface="Times" pitchFamily="18" charset="0"/>
              <a:buNone/>
            </a:pPr>
            <a:r>
              <a:rPr lang="en-US" altLang="ja-JP" sz="2400" b="1" u="sng" smtClean="0">
                <a:latin typeface="Trebuchet MS" pitchFamily="34" charset="0"/>
                <a:ea typeface="ＭＳ Ｐゴシック" charset="-128"/>
              </a:rPr>
              <a:t>On IMT-Advanced</a:t>
            </a:r>
          </a:p>
          <a:p>
            <a:pPr marL="342900" eaLnBrk="1" hangingPunct="1">
              <a:lnSpc>
                <a:spcPct val="80000"/>
              </a:lnSpc>
              <a:buSzPct val="125000"/>
            </a:pPr>
            <a:r>
              <a:rPr lang="en-US" altLang="ja-JP" sz="2400" b="1" smtClean="0">
                <a:latin typeface="Trebuchet MS" pitchFamily="34" charset="0"/>
                <a:ea typeface="ＭＳ Ｐゴシック" charset="-128"/>
              </a:rPr>
              <a:t>IEEE 802.16-12-0145-00-WGLS (from ITU-R WP 5D)</a:t>
            </a:r>
          </a:p>
          <a:p>
            <a:pPr marL="342900" eaLnBrk="1" hangingPunct="1">
              <a:lnSpc>
                <a:spcPct val="80000"/>
              </a:lnSpc>
              <a:buSzPct val="125000"/>
              <a:buFont typeface="Times" pitchFamily="18" charset="0"/>
              <a:buNone/>
            </a:pPr>
            <a:r>
              <a:rPr lang="en-US" altLang="ja-JP" sz="2400" i="1" smtClean="0">
                <a:latin typeface="Trebuchet MS" pitchFamily="34" charset="0"/>
                <a:ea typeface="ＭＳ Ｐゴシック" charset="-128"/>
              </a:rPr>
              <a:t>Liaison statement to External Organizations on the schedule for updating Recommendation ITU-R M.2012 (2012-01-09)</a:t>
            </a:r>
          </a:p>
          <a:p>
            <a:pPr marL="342900" lvl="1" indent="-342900" eaLnBrk="1" hangingPunct="1">
              <a:lnSpc>
                <a:spcPct val="80000"/>
              </a:lnSpc>
              <a:spcBef>
                <a:spcPts val="800"/>
              </a:spcBef>
              <a:buSzPct val="125000"/>
              <a:buFont typeface="Times" pitchFamily="18" charset="0"/>
              <a:buNone/>
            </a:pPr>
            <a:endParaRPr lang="en-US" altLang="ja-JP" sz="1200" b="1" u="sng" smtClean="0">
              <a:latin typeface="Trebuchet MS" pitchFamily="34" charset="0"/>
              <a:ea typeface="ＭＳ Ｐゴシック" charset="-128"/>
            </a:endParaRPr>
          </a:p>
          <a:p>
            <a:pPr marL="342900" lvl="1" indent="-342900" eaLnBrk="1" hangingPunct="1">
              <a:lnSpc>
                <a:spcPct val="80000"/>
              </a:lnSpc>
              <a:spcBef>
                <a:spcPts val="800"/>
              </a:spcBef>
              <a:buSzPct val="125000"/>
              <a:buFont typeface="Times" pitchFamily="18" charset="0"/>
              <a:buNone/>
            </a:pPr>
            <a:r>
              <a:rPr lang="en-US" altLang="ja-JP" sz="3600" b="1" u="sng" smtClean="0">
                <a:latin typeface="Trebuchet MS" pitchFamily="34" charset="0"/>
                <a:ea typeface="ＭＳ Ｐゴシック" charset="-128"/>
              </a:rPr>
              <a:t>Contributions</a:t>
            </a:r>
          </a:p>
          <a:p>
            <a:pPr marL="342900" lvl="1" indent="-342900" eaLnBrk="1" hangingPunct="1">
              <a:lnSpc>
                <a:spcPct val="80000"/>
              </a:lnSpc>
              <a:spcBef>
                <a:spcPct val="0"/>
              </a:spcBef>
              <a:buFont typeface="Times" pitchFamily="18" charset="0"/>
              <a:buNone/>
            </a:pPr>
            <a:endParaRPr lang="en-US" altLang="ja-JP" sz="1200" i="1" smtClean="0">
              <a:solidFill>
                <a:srgbClr val="FF3300"/>
              </a:solidFill>
              <a:latin typeface="Trebuchet MS" pitchFamily="34" charset="0"/>
              <a:ea typeface="ＭＳ Ｐゴシック" charset="-128"/>
            </a:endParaRPr>
          </a:p>
          <a:p>
            <a:pPr marL="342900" lvl="1" indent="-342900" eaLnBrk="1" hangingPunct="1">
              <a:lnSpc>
                <a:spcPct val="80000"/>
              </a:lnSpc>
              <a:spcBef>
                <a:spcPts val="800"/>
              </a:spcBef>
              <a:buSzPct val="125000"/>
              <a:buFont typeface="Times" pitchFamily="18" charset="0"/>
              <a:buNone/>
            </a:pPr>
            <a:r>
              <a:rPr lang="en-US" altLang="ja-JP" sz="2400" b="1" u="sng" smtClean="0">
                <a:latin typeface="Trebuchet MS" pitchFamily="34" charset="0"/>
                <a:ea typeface="ＭＳ Ｐゴシック" charset="-128"/>
              </a:rPr>
              <a:t>On CRS</a:t>
            </a:r>
          </a:p>
          <a:p>
            <a:pPr marL="342900" eaLnBrk="1" hangingPunct="1">
              <a:lnSpc>
                <a:spcPct val="80000"/>
              </a:lnSpc>
              <a:buSzPct val="125000"/>
            </a:pPr>
            <a:r>
              <a:rPr lang="en-US" altLang="ja-JP" sz="2400" b="1" smtClean="0">
                <a:latin typeface="Trebuchet MS" pitchFamily="34" charset="0"/>
                <a:ea typeface="ＭＳ Ｐゴシック" charset="-128"/>
              </a:rPr>
              <a:t>IEEE 802.16-12-0211-00-Wcon (From KDDI R&amp;D)</a:t>
            </a:r>
          </a:p>
          <a:p>
            <a:pPr marL="342900" lvl="1" indent="-342900" eaLnBrk="1" hangingPunct="1">
              <a:lnSpc>
                <a:spcPct val="80000"/>
              </a:lnSpc>
              <a:spcBef>
                <a:spcPct val="0"/>
              </a:spcBef>
              <a:buFont typeface="Times" pitchFamily="18" charset="0"/>
              <a:buNone/>
            </a:pPr>
            <a:r>
              <a:rPr lang="en-US" altLang="ja-JP" sz="2400" i="1" smtClean="0">
                <a:latin typeface="Trebuchet MS" pitchFamily="34" charset="0"/>
                <a:ea typeface="ＭＳ Ｐゴシック" charset="-128"/>
              </a:rPr>
              <a:t>Proposed draft liaison statement to ITU-R WP 5A on Cognitive Radio Systems on land mobile service (2012-03-09)</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p:cNvSpPr>
            <a:spLocks noGrp="1" noChangeArrowheads="1"/>
          </p:cNvSpPr>
          <p:nvPr>
            <p:ph type="title"/>
          </p:nvPr>
        </p:nvSpPr>
        <p:spPr bwMode="auto">
          <a:xfrm>
            <a:off x="457200" y="223838"/>
            <a:ext cx="8229600" cy="6985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b="1" smtClean="0">
                <a:latin typeface="Trebuchet MS" pitchFamily="34" charset="0"/>
                <a:ea typeface="ＭＳ Ｐゴシック" charset="-128"/>
              </a:rPr>
              <a:t>Proposed Objectives for Session #78</a:t>
            </a:r>
          </a:p>
        </p:txBody>
      </p:sp>
      <p:sp>
        <p:nvSpPr>
          <p:cNvPr id="32770" name="Rectangle 2"/>
          <p:cNvSpPr>
            <a:spLocks noGrp="1" noChangeArrowheads="1"/>
          </p:cNvSpPr>
          <p:nvPr>
            <p:ph type="body" idx="1"/>
          </p:nvPr>
        </p:nvSpPr>
        <p:spPr bwMode="auto">
          <a:xfrm>
            <a:off x="457200" y="914400"/>
            <a:ext cx="8229600" cy="5562600"/>
          </a:xfrm>
          <a:noFill/>
          <a:ln w="12700">
            <a:miter lim="800000"/>
            <a:headEnd/>
            <a:tailEnd/>
          </a:ln>
        </p:spPr>
        <p:txBody>
          <a:bodyPr vert="horz" wrap="square" lIns="91440" tIns="45720" rIns="40639" bIns="45720" numCol="1" anchor="t" anchorCtr="0" compatLnSpc="1">
            <a:prstTxWarp prst="textNoShape">
              <a:avLst/>
            </a:prstTxWarp>
          </a:bodyPr>
          <a:lstStyle/>
          <a:p>
            <a:pPr marL="342900" lvl="1" indent="-342900" eaLnBrk="1" hangingPunct="1">
              <a:spcBef>
                <a:spcPts val="800"/>
              </a:spcBef>
              <a:buSzPct val="125000"/>
              <a:buFont typeface="Times" pitchFamily="18" charset="0"/>
              <a:buNone/>
            </a:pPr>
            <a:r>
              <a:rPr lang="en-US" altLang="ja-JP" sz="2200" b="1" u="sng" smtClean="0">
                <a:latin typeface="Trebuchet MS" pitchFamily="34" charset="0"/>
                <a:ea typeface="ＭＳ Ｐゴシック" charset="-128"/>
              </a:rPr>
              <a:t>Per Workplan</a:t>
            </a:r>
          </a:p>
          <a:p>
            <a:pPr marL="342900" eaLnBrk="1" hangingPunct="1">
              <a:buSzPct val="125000"/>
            </a:pPr>
            <a:r>
              <a:rPr lang="en-US" altLang="ja-JP" sz="1600" b="1" smtClean="0">
                <a:latin typeface="Trebuchet MS" pitchFamily="34" charset="0"/>
                <a:ea typeface="ＭＳ Ｐゴシック" charset="-128"/>
              </a:rPr>
              <a:t>Finalize M.1457-11 Meeting X+2 contribution</a:t>
            </a:r>
          </a:p>
          <a:p>
            <a:pPr marL="342900" eaLnBrk="1" hangingPunct="1">
              <a:buSzPct val="125000"/>
            </a:pPr>
            <a:r>
              <a:rPr lang="en-US" altLang="ja-JP" sz="1600" b="1" smtClean="0">
                <a:latin typeface="Trebuchet MS" pitchFamily="34" charset="0"/>
                <a:ea typeface="ＭＳ Ｐゴシック" charset="-128"/>
              </a:rPr>
              <a:t>Develop and finalize IMT.RSPEC-1 Meeting Y contribution</a:t>
            </a:r>
          </a:p>
          <a:p>
            <a:pPr marL="342900" eaLnBrk="1" hangingPunct="1">
              <a:buSzPct val="125000"/>
            </a:pPr>
            <a:r>
              <a:rPr lang="en-US" altLang="ja-JP" sz="1600" b="1" smtClean="0">
                <a:latin typeface="Trebuchet MS" pitchFamily="34" charset="0"/>
                <a:ea typeface="ＭＳ Ｐゴシック" charset="-128"/>
              </a:rPr>
              <a:t>Develop and [preliminarily] finalize contribution to WP 5A related to CRS</a:t>
            </a:r>
          </a:p>
          <a:p>
            <a:pPr marL="342900" eaLnBrk="1" hangingPunct="1">
              <a:buSzPct val="125000"/>
              <a:buFont typeface="Times" pitchFamily="18" charset="0"/>
              <a:buNone/>
            </a:pPr>
            <a:endParaRPr lang="en-US" altLang="ja-JP" sz="2400" i="1" smtClean="0">
              <a:latin typeface="Trebuchet MS" pitchFamily="34" charset="0"/>
              <a:ea typeface="ＭＳ Ｐゴシック" charset="-128"/>
            </a:endParaRPr>
          </a:p>
          <a:p>
            <a:pPr marL="342900" lvl="1" indent="-342900" eaLnBrk="1" hangingPunct="1">
              <a:buSzPct val="125000"/>
              <a:buFont typeface="Times" pitchFamily="18" charset="0"/>
              <a:buNone/>
            </a:pPr>
            <a:r>
              <a:rPr lang="en-US" altLang="ja-JP" sz="2200" b="1" u="sng" smtClean="0">
                <a:latin typeface="Trebuchet MS" pitchFamily="34" charset="0"/>
                <a:ea typeface="ＭＳ Ｐゴシック" charset="-128"/>
              </a:rPr>
              <a:t>Beyond Workplan:</a:t>
            </a:r>
          </a:p>
          <a:p>
            <a:pPr marL="342900" eaLnBrk="1" hangingPunct="1">
              <a:buSzPct val="125000"/>
            </a:pPr>
            <a:r>
              <a:rPr lang="en-US" altLang="ja-JP" sz="1600" b="1" smtClean="0">
                <a:latin typeface="Trebuchet MS" pitchFamily="34" charset="0"/>
                <a:ea typeface="ＭＳ Ｐゴシック" charset="-128"/>
              </a:rPr>
              <a:t>Review inputs/liaisons, and prepare responses and any other output documents to external organizations as necessary</a:t>
            </a:r>
          </a:p>
          <a:p>
            <a:pPr marL="342900" eaLnBrk="1" hangingPunct="1">
              <a:buSzPct val="125000"/>
            </a:pPr>
            <a:r>
              <a:rPr lang="en-US" altLang="ja-JP" sz="1600" b="1" smtClean="0">
                <a:latin typeface="Trebuchet MS" pitchFamily="34" charset="0"/>
                <a:ea typeface="ＭＳ Ｐゴシック" charset="-128"/>
              </a:rPr>
              <a:t>Update ITU-R LG workplan as appropriate</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Content Placeholder 2"/>
          <p:cNvSpPr>
            <a:spLocks noGrp="1"/>
          </p:cNvSpPr>
          <p:nvPr>
            <p:ph idx="1"/>
          </p:nvPr>
        </p:nvSpPr>
        <p:spPr bwMode="auto">
          <a:xfrm>
            <a:off x="457200" y="1143000"/>
            <a:ext cx="8229600" cy="4983163"/>
          </a:xfrm>
          <a:noFill/>
          <a:ln>
            <a:miter lim="800000"/>
            <a:headEnd/>
            <a:tailEnd/>
          </a:ln>
        </p:spPr>
        <p:txBody>
          <a:bodyPr vert="horz" wrap="square" lIns="91440" tIns="45720" rIns="91440" bIns="45720" numCol="1" anchor="t" anchorCtr="0" compatLnSpc="1">
            <a:prstTxWarp prst="textNoShape">
              <a:avLst/>
            </a:prstTxWarp>
          </a:bodyPr>
          <a:lstStyle/>
          <a:p>
            <a:pPr eaLnBrk="1" hangingPunct="1">
              <a:buSzPct val="99000"/>
              <a:buFont typeface="Times" pitchFamily="18" charset="0"/>
              <a:buAutoNum type="arabicParenR"/>
            </a:pPr>
            <a:r>
              <a:rPr lang="en-US" altLang="ja-JP" sz="1800" smtClean="0">
                <a:latin typeface="Trebuchet MS" pitchFamily="34" charset="0"/>
                <a:ea typeface="ＭＳ Ｐゴシック" charset="-128"/>
              </a:rPr>
              <a:t>Introduction, approval of the agenda</a:t>
            </a:r>
          </a:p>
          <a:p>
            <a:pPr eaLnBrk="1" hangingPunct="1">
              <a:buSzPct val="99000"/>
              <a:buFont typeface="Times" pitchFamily="18" charset="0"/>
              <a:buAutoNum type="arabicParenR"/>
            </a:pPr>
            <a:r>
              <a:rPr lang="en-US" altLang="ja-JP" sz="1800" smtClean="0">
                <a:latin typeface="Trebuchet MS" pitchFamily="34" charset="0"/>
                <a:ea typeface="ＭＳ Ｐゴシック" charset="-128"/>
              </a:rPr>
              <a:t>Review and follow workplan of L802.16-11/0026r3</a:t>
            </a:r>
          </a:p>
          <a:p>
            <a:pPr eaLnBrk="1" hangingPunct="1">
              <a:buSzPct val="99000"/>
              <a:buFont typeface="Times" pitchFamily="18" charset="0"/>
              <a:buAutoNum type="arabicParenR"/>
            </a:pPr>
            <a:r>
              <a:rPr lang="en-US" altLang="ja-JP" sz="1800" smtClean="0">
                <a:latin typeface="Trebuchet MS" pitchFamily="34" charset="0"/>
                <a:ea typeface="ＭＳ Ｐゴシック" charset="-128"/>
              </a:rPr>
              <a:t>Work Items:</a:t>
            </a:r>
          </a:p>
          <a:p>
            <a:pPr marL="496888" lvl="1" indent="0" eaLnBrk="1" hangingPunct="1">
              <a:buSzPct val="99000"/>
              <a:buFont typeface="Times" pitchFamily="18" charset="0"/>
              <a:buNone/>
            </a:pPr>
            <a:r>
              <a:rPr lang="en-US" altLang="ja-JP" sz="1400" smtClean="0">
                <a:latin typeface="Trebuchet MS" pitchFamily="34" charset="0"/>
                <a:ea typeface="ＭＳ Ｐゴシック" charset="-128"/>
              </a:rPr>
              <a:t>3-1)	Finalize M.1457-11 Meeting X+2 contribution</a:t>
            </a:r>
          </a:p>
          <a:p>
            <a:pPr marL="496888" lvl="1" indent="0" eaLnBrk="1" hangingPunct="1">
              <a:buSzPct val="99000"/>
              <a:buFont typeface="Times" pitchFamily="18" charset="0"/>
              <a:buNone/>
            </a:pPr>
            <a:r>
              <a:rPr lang="en-US" altLang="ja-JP" sz="1400" smtClean="0">
                <a:latin typeface="Trebuchet MS" pitchFamily="34" charset="0"/>
                <a:ea typeface="ＭＳ Ｐゴシック" charset="-128"/>
              </a:rPr>
              <a:t>3-2)  Develop and finalize IMT.RSPEC-1 Meeting Y contribution</a:t>
            </a:r>
          </a:p>
          <a:p>
            <a:pPr marL="496888" lvl="1" indent="0" eaLnBrk="1" hangingPunct="1">
              <a:buSzPct val="99000"/>
              <a:buFont typeface="Times" pitchFamily="18" charset="0"/>
              <a:buNone/>
            </a:pPr>
            <a:r>
              <a:rPr lang="en-US" altLang="ja-JP" sz="1400" smtClean="0">
                <a:latin typeface="Trebuchet MS" pitchFamily="34" charset="0"/>
                <a:ea typeface="ＭＳ Ｐゴシック" charset="-128"/>
              </a:rPr>
              <a:t>3-3)	Develop and [preliminarily] finalize contribution to WP 5A related to CRS</a:t>
            </a:r>
            <a:endParaRPr lang="en-US" altLang="ja-JP" sz="1800" i="1" smtClean="0">
              <a:latin typeface="Trebuchet MS" pitchFamily="34" charset="0"/>
              <a:ea typeface="ＭＳ Ｐゴシック" charset="-128"/>
            </a:endParaRPr>
          </a:p>
          <a:p>
            <a:pPr eaLnBrk="1" hangingPunct="1">
              <a:buSzPct val="99000"/>
              <a:buFont typeface="Times" pitchFamily="18" charset="0"/>
              <a:buAutoNum type="arabicParenR"/>
            </a:pPr>
            <a:r>
              <a:rPr lang="en-US" altLang="ja-JP" sz="1800" smtClean="0">
                <a:latin typeface="Trebuchet MS" pitchFamily="34" charset="0"/>
                <a:ea typeface="ＭＳ Ｐゴシック" charset="-128"/>
              </a:rPr>
              <a:t>Review inputs/liaisons, and prepare responses and any other output documents to external organizations as necessary</a:t>
            </a:r>
          </a:p>
          <a:p>
            <a:pPr eaLnBrk="1" hangingPunct="1">
              <a:buSzPct val="99000"/>
              <a:buFont typeface="Times" pitchFamily="18" charset="0"/>
              <a:buAutoNum type="arabicParenR"/>
            </a:pPr>
            <a:r>
              <a:rPr lang="en-US" altLang="ja-JP" sz="1800" smtClean="0">
                <a:latin typeface="Trebuchet MS" pitchFamily="34" charset="0"/>
                <a:ea typeface="ＭＳ Ｐゴシック" charset="-128"/>
              </a:rPr>
              <a:t>Update workplan</a:t>
            </a:r>
          </a:p>
          <a:p>
            <a:pPr eaLnBrk="1" hangingPunct="1">
              <a:buSzPct val="99000"/>
              <a:buFont typeface="Times" pitchFamily="18" charset="0"/>
              <a:buAutoNum type="arabicParenR"/>
            </a:pPr>
            <a:r>
              <a:rPr lang="en-US" altLang="ja-JP" sz="1800" smtClean="0">
                <a:latin typeface="Trebuchet MS" pitchFamily="34" charset="0"/>
                <a:ea typeface="ＭＳ Ｐゴシック" charset="-128"/>
              </a:rPr>
              <a:t>Approve all outgoing documents</a:t>
            </a:r>
          </a:p>
          <a:p>
            <a:pPr eaLnBrk="1" hangingPunct="1">
              <a:buSzPct val="99000"/>
              <a:buFont typeface="Times" pitchFamily="18" charset="0"/>
              <a:buAutoNum type="arabicParenR"/>
            </a:pPr>
            <a:r>
              <a:rPr lang="en-US" altLang="ja-JP" sz="1800" smtClean="0">
                <a:latin typeface="Trebuchet MS" pitchFamily="34" charset="0"/>
                <a:ea typeface="ＭＳ Ｐゴシック" charset="-128"/>
              </a:rPr>
              <a:t>Other business</a:t>
            </a:r>
          </a:p>
        </p:txBody>
      </p:sp>
      <p:sp>
        <p:nvSpPr>
          <p:cNvPr id="4" name="Rectangle 1"/>
          <p:cNvSpPr txBox="1">
            <a:spLocks noChangeArrowheads="1"/>
          </p:cNvSpPr>
          <p:nvPr/>
        </p:nvSpPr>
        <p:spPr bwMode="auto">
          <a:xfrm>
            <a:off x="457200" y="223838"/>
            <a:ext cx="8229600" cy="698500"/>
          </a:xfrm>
          <a:prstGeom prst="rect">
            <a:avLst/>
          </a:prstGeom>
          <a:noFill/>
          <a:ln w="12700">
            <a:miter lim="800000"/>
            <a:headEnd/>
            <a:tailEnd/>
          </a:ln>
        </p:spPr>
        <p:txBody>
          <a:bodyPr rIns="40639"/>
          <a:lstStyle/>
          <a:p>
            <a:pPr marL="39688" algn="ctr">
              <a:defRPr/>
            </a:pPr>
            <a:r>
              <a:rPr kumimoji="0" lang="en-US" altLang="ja-JP" sz="3200" b="1" dirty="0">
                <a:latin typeface="Trebuchet MS" pitchFamily="34" charset="0"/>
                <a:ea typeface="ＭＳ Ｐゴシック" pitchFamily="50" charset="-128"/>
              </a:rPr>
              <a:t>Proposed Agenda for the Week</a:t>
            </a:r>
            <a:endParaRPr kumimoji="0" lang="en-US" altLang="ja-JP" sz="3200" b="1" kern="0" dirty="0">
              <a:solidFill>
                <a:schemeClr val="tx1"/>
              </a:solidFill>
              <a:latin typeface="Trebuchet MS" pitchFamily="34" charset="0"/>
              <a:ea typeface="ＭＳ Ｐゴシック" pitchFamily="50" charset="-128"/>
              <a:cs typeface="+mj-cs"/>
              <a:sym typeface="Times"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31"/>
          <p:cNvSpPr>
            <a:spLocks noGrp="1" noChangeArrowheads="1"/>
          </p:cNvSpPr>
          <p:nvPr>
            <p:ph type="title"/>
          </p:nvPr>
        </p:nvSpPr>
        <p:spPr bwMode="auto">
          <a:xfrm>
            <a:off x="457200" y="46038"/>
            <a:ext cx="8229600" cy="868362"/>
          </a:xfrm>
          <a:noFill/>
          <a:ln>
            <a:miter lim="800000"/>
            <a:headEnd/>
            <a:tailEnd/>
          </a:ln>
        </p:spPr>
        <p:txBody>
          <a:bodyPr vert="horz" wrap="square" lIns="91440" tIns="45720" rIns="91440" bIns="45720" numCol="1" anchor="t" anchorCtr="0" compatLnSpc="1">
            <a:prstTxWarp prst="textNoShape">
              <a:avLst/>
            </a:prstTxWarp>
          </a:bodyPr>
          <a:lstStyle/>
          <a:p>
            <a:pPr indent="0" eaLnBrk="1" hangingPunct="1"/>
            <a:r>
              <a:rPr lang="en-US" altLang="ja-JP" b="1" smtClean="0">
                <a:latin typeface="Trebuchet MS" pitchFamily="34" charset="0"/>
                <a:ea typeface="ＭＳ Ｐゴシック" charset="-128"/>
              </a:rPr>
              <a:t>Proposed Schedule for the Week</a:t>
            </a:r>
            <a:br>
              <a:rPr lang="en-US" altLang="ja-JP" b="1" smtClean="0">
                <a:latin typeface="Trebuchet MS" pitchFamily="34" charset="0"/>
                <a:ea typeface="ＭＳ Ｐゴシック" charset="-128"/>
              </a:rPr>
            </a:br>
            <a:r>
              <a:rPr lang="en-US" altLang="ja-JP" sz="2400" b="1" smtClean="0">
                <a:latin typeface="Trebuchet MS" pitchFamily="34" charset="0"/>
                <a:ea typeface="ＭＳ Ｐゴシック" charset="-128"/>
              </a:rPr>
              <a:t>(Room: Palace Suite#4298 – Palace Bldg. Level)</a:t>
            </a:r>
            <a:endParaRPr lang="en-US" altLang="ja-JP" b="1" smtClean="0">
              <a:latin typeface="Trebuchet MS" pitchFamily="34" charset="0"/>
              <a:ea typeface="ＭＳ Ｐゴシック" charset="-128"/>
            </a:endParaRPr>
          </a:p>
        </p:txBody>
      </p:sp>
      <p:graphicFrame>
        <p:nvGraphicFramePr>
          <p:cNvPr id="34865" name="Group 49"/>
          <p:cNvGraphicFramePr>
            <a:graphicFrameLocks noGrp="1"/>
          </p:cNvGraphicFramePr>
          <p:nvPr/>
        </p:nvGraphicFramePr>
        <p:xfrm>
          <a:off x="0" y="1066800"/>
          <a:ext cx="9144000" cy="6348413"/>
        </p:xfrm>
        <a:graphic>
          <a:graphicData uri="http://schemas.openxmlformats.org/drawingml/2006/table">
            <a:tbl>
              <a:tblPr/>
              <a:tblGrid>
                <a:gridCol w="762000"/>
                <a:gridCol w="1947863"/>
                <a:gridCol w="2014537"/>
                <a:gridCol w="2217738"/>
                <a:gridCol w="2201862"/>
              </a:tblGrid>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ja-JP" altLang="ja-JP" sz="1800" b="1" i="0" u="none" strike="noStrike" cap="none" normalizeH="0" baseline="0" smtClean="0">
                        <a:ln>
                          <a:noFill/>
                        </a:ln>
                        <a:solidFill>
                          <a:srgbClr val="FFFFFF"/>
                        </a:solidFill>
                        <a:effectLst/>
                        <a:latin typeface="Trebuchet MS" pitchFamily="34" charset="0"/>
                        <a:ea typeface="ＭＳ Ｐゴシック"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800" b="1" i="0" u="none" strike="noStrike" cap="none" normalizeH="0" baseline="0" smtClean="0">
                          <a:ln>
                            <a:noFill/>
                          </a:ln>
                          <a:solidFill>
                            <a:srgbClr val="FFFFFF"/>
                          </a:solidFill>
                          <a:effectLst/>
                          <a:latin typeface="Trebuchet MS" pitchFamily="34" charset="0"/>
                          <a:ea typeface="ＭＳ Ｐゴシック" charset="-128"/>
                          <a:sym typeface="Times New Roman" pitchFamily="18" charset="0"/>
                        </a:rPr>
                        <a:t>Monday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800" b="1" i="0" u="none" strike="noStrike" cap="none" normalizeH="0" baseline="0" smtClean="0">
                          <a:ln>
                            <a:noFill/>
                          </a:ln>
                          <a:solidFill>
                            <a:srgbClr val="FFFFFF"/>
                          </a:solidFill>
                          <a:effectLst/>
                          <a:latin typeface="Trebuchet MS" pitchFamily="34" charset="0"/>
                          <a:ea typeface="ＭＳ Ｐゴシック" charset="-128"/>
                          <a:sym typeface="Times New Roman" pitchFamily="18" charset="0"/>
                        </a:rPr>
                        <a:t>Tuesday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800" b="1" i="0" u="none" strike="noStrike" cap="none" normalizeH="0" baseline="0" smtClean="0">
                          <a:ln>
                            <a:noFill/>
                          </a:ln>
                          <a:solidFill>
                            <a:srgbClr val="FFFFFF"/>
                          </a:solidFill>
                          <a:effectLst/>
                          <a:latin typeface="Trebuchet MS" pitchFamily="34" charset="0"/>
                          <a:ea typeface="ＭＳ Ｐゴシック" charset="-128"/>
                          <a:sym typeface="Times New Roman" pitchFamily="18" charset="0"/>
                        </a:rPr>
                        <a:t>Wednesday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800" b="1" i="0" u="none" strike="noStrike" cap="none" normalizeH="0" baseline="0" smtClean="0">
                          <a:ln>
                            <a:noFill/>
                          </a:ln>
                          <a:solidFill>
                            <a:srgbClr val="FFFFFF"/>
                          </a:solidFill>
                          <a:effectLst/>
                          <a:latin typeface="Trebuchet MS" pitchFamily="34" charset="0"/>
                          <a:ea typeface="ＭＳ Ｐゴシック" charset="-128"/>
                          <a:sym typeface="Times New Roman" pitchFamily="18" charset="0"/>
                        </a:rPr>
                        <a:t>Thursday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12080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600" b="0" i="0" u="none" strike="noStrike" cap="none" normalizeH="0" baseline="0" smtClean="0">
                          <a:ln>
                            <a:noFill/>
                          </a:ln>
                          <a:solidFill>
                            <a:srgbClr val="000000"/>
                          </a:solidFill>
                          <a:effectLst/>
                          <a:latin typeface="Trebuchet MS" pitchFamily="34" charset="0"/>
                          <a:ea typeface="ＭＳ Ｐゴシック" charset="-128"/>
                          <a:sym typeface="Times New Roman" pitchFamily="18" charset="0"/>
                        </a:rPr>
                        <a:t>AM-1</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600" b="0" i="0" u="sng" strike="noStrike" cap="none" normalizeH="0" baseline="0" smtClean="0">
                          <a:ln>
                            <a:noFill/>
                          </a:ln>
                          <a:solidFill>
                            <a:srgbClr val="000000"/>
                          </a:solidFill>
                          <a:effectLst/>
                          <a:latin typeface="Trebuchet MS" pitchFamily="34" charset="0"/>
                          <a:ea typeface="ＭＳ Ｐゴシック" charset="-128"/>
                          <a:sym typeface="Times New Roman" pitchFamily="18" charset="0"/>
                        </a:rPr>
                        <a:t>08:00</a:t>
                      </a:r>
                      <a:r>
                        <a:rPr kumimoji="0" lang="en-US" altLang="ja-JP" sz="1600" b="0" i="0" u="none" strike="noStrike" cap="none" normalizeH="0" baseline="0" smtClean="0">
                          <a:ln>
                            <a:noFill/>
                          </a:ln>
                          <a:solidFill>
                            <a:srgbClr val="000000"/>
                          </a:solidFill>
                          <a:effectLst/>
                          <a:latin typeface="Trebuchet MS" pitchFamily="34" charset="0"/>
                          <a:ea typeface="ＭＳ Ｐゴシック" charset="-128"/>
                          <a:sym typeface="Times New Roman" pitchFamily="18" charset="0"/>
                        </a:rPr>
                        <a:t> to </a:t>
                      </a:r>
                      <a:r>
                        <a:rPr kumimoji="0" lang="en-US" altLang="ja-JP" sz="1600" b="0" i="0" u="sng" strike="noStrike" cap="none" normalizeH="0" baseline="0" smtClean="0">
                          <a:ln>
                            <a:noFill/>
                          </a:ln>
                          <a:solidFill>
                            <a:srgbClr val="000000"/>
                          </a:solidFill>
                          <a:effectLst/>
                          <a:latin typeface="Trebuchet MS" pitchFamily="34" charset="0"/>
                          <a:ea typeface="ＭＳ Ｐゴシック" charset="-128"/>
                          <a:sym typeface="Times New Roman" pitchFamily="18" charset="0"/>
                        </a:rPr>
                        <a:t>10:00</a:t>
                      </a:r>
                      <a:endParaRPr kumimoji="0" lang="en-US" altLang="ja-JP" sz="1600" b="0" i="0" u="none" strike="noStrike" cap="none" normalizeH="0" baseline="0" smtClean="0">
                        <a:ln>
                          <a:noFill/>
                        </a:ln>
                        <a:solidFill>
                          <a:srgbClr val="000000"/>
                        </a:solidFill>
                        <a:effectLst/>
                        <a:latin typeface="Trebuchet MS" pitchFamily="34" charset="0"/>
                        <a:ea typeface="ＭＳ Ｐゴシック"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ja-JP" altLang="ja-JP" sz="1800" b="0" i="0" u="none" strike="noStrike" cap="none" normalizeH="0" baseline="0" smtClean="0">
                        <a:ln>
                          <a:noFill/>
                        </a:ln>
                        <a:solidFill>
                          <a:srgbClr val="000000"/>
                        </a:solidFill>
                        <a:effectLst/>
                        <a:latin typeface="Trebuchet MS" pitchFamily="34" charset="0"/>
                        <a:ea typeface="ＭＳ Ｐゴシック"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2B2B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none" strike="noStrike" cap="none" normalizeH="0" baseline="0" smtClean="0">
                        <a:ln>
                          <a:noFill/>
                        </a:ln>
                        <a:solidFill>
                          <a:srgbClr val="000000"/>
                        </a:solidFill>
                        <a:effectLst/>
                        <a:latin typeface="Trebuchet MS" pitchFamily="34" charset="0"/>
                        <a:ea typeface="ＭＳ Ｐゴシック"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2B2B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none" strike="noStrike" cap="none" normalizeH="0" baseline="0" smtClean="0">
                        <a:ln>
                          <a:noFill/>
                        </a:ln>
                        <a:solidFill>
                          <a:srgbClr val="000000"/>
                        </a:solidFill>
                        <a:effectLst/>
                        <a:latin typeface="Trebuchet MS" pitchFamily="34" charset="0"/>
                        <a:ea typeface="ＭＳ Ｐゴシック"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2B2B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none" strike="noStrike" cap="none" normalizeH="0" baseline="0" smtClean="0">
                        <a:ln>
                          <a:noFill/>
                        </a:ln>
                        <a:solidFill>
                          <a:srgbClr val="FF0000"/>
                        </a:solidFill>
                        <a:effectLst/>
                        <a:latin typeface="Trebuchet MS" pitchFamily="34" charset="0"/>
                        <a:ea typeface="ＭＳ Ｐゴシック"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2B2B2"/>
                    </a:solidFill>
                  </a:tcPr>
                </a:tc>
              </a:tr>
              <a:tr h="13938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600" b="0" i="0" u="none" strike="noStrike" cap="none" normalizeH="0" baseline="0" smtClean="0">
                          <a:ln>
                            <a:noFill/>
                          </a:ln>
                          <a:solidFill>
                            <a:srgbClr val="000000"/>
                          </a:solidFill>
                          <a:effectLst/>
                          <a:latin typeface="Trebuchet MS" pitchFamily="34" charset="0"/>
                          <a:ea typeface="ＭＳ Ｐゴシック" charset="-128"/>
                          <a:sym typeface="Times New Roman" pitchFamily="18" charset="0"/>
                        </a:rPr>
                        <a:t>AM-2</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600" b="0" i="0" u="sng" strike="noStrike" cap="none" normalizeH="0" baseline="0" smtClean="0">
                          <a:ln>
                            <a:noFill/>
                          </a:ln>
                          <a:solidFill>
                            <a:srgbClr val="000000"/>
                          </a:solidFill>
                          <a:effectLst/>
                          <a:latin typeface="Trebuchet MS" pitchFamily="34" charset="0"/>
                          <a:ea typeface="ＭＳ Ｐゴシック" charset="-128"/>
                          <a:sym typeface="Times New Roman" pitchFamily="18" charset="0"/>
                        </a:rPr>
                        <a:t>10:30</a:t>
                      </a:r>
                      <a:r>
                        <a:rPr kumimoji="0" lang="en-US" altLang="ja-JP" sz="1600" b="0" i="0" u="none" strike="noStrike" cap="none" normalizeH="0" baseline="0" smtClean="0">
                          <a:ln>
                            <a:noFill/>
                          </a:ln>
                          <a:solidFill>
                            <a:srgbClr val="000000"/>
                          </a:solidFill>
                          <a:effectLst/>
                          <a:latin typeface="Trebuchet MS" pitchFamily="34" charset="0"/>
                          <a:ea typeface="ＭＳ Ｐゴシック" charset="-128"/>
                          <a:sym typeface="Times New Roman" pitchFamily="18" charset="0"/>
                        </a:rPr>
                        <a:t> to </a:t>
                      </a:r>
                      <a:r>
                        <a:rPr kumimoji="0" lang="en-US" altLang="ja-JP" sz="1600" b="0" i="0" u="sng" strike="noStrike" cap="none" normalizeH="0" baseline="0" smtClean="0">
                          <a:ln>
                            <a:noFill/>
                          </a:ln>
                          <a:solidFill>
                            <a:srgbClr val="000000"/>
                          </a:solidFill>
                          <a:effectLst/>
                          <a:latin typeface="Trebuchet MS" pitchFamily="34" charset="0"/>
                          <a:ea typeface="ＭＳ Ｐゴシック" charset="-128"/>
                          <a:sym typeface="Times New Roman" pitchFamily="18" charset="0"/>
                        </a:rPr>
                        <a:t>12:30</a:t>
                      </a:r>
                      <a:endParaRPr kumimoji="0" lang="en-US" altLang="ja-JP" sz="1600" b="0" i="0" u="none" strike="noStrike" cap="none" normalizeH="0" baseline="0" smtClean="0">
                        <a:ln>
                          <a:noFill/>
                        </a:ln>
                        <a:solidFill>
                          <a:srgbClr val="000000"/>
                        </a:solidFill>
                        <a:effectLst/>
                        <a:latin typeface="Trebuchet MS" pitchFamily="34" charset="0"/>
                        <a:ea typeface="ＭＳ Ｐゴシック"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ja-JP" altLang="ja-JP" sz="1800" b="0" i="0" u="none" strike="noStrike" cap="none" normalizeH="0" baseline="0" smtClean="0">
                        <a:ln>
                          <a:noFill/>
                        </a:ln>
                        <a:solidFill>
                          <a:srgbClr val="000000"/>
                        </a:solidFill>
                        <a:effectLst/>
                        <a:latin typeface="Trebuchet MS" pitchFamily="34" charset="0"/>
                        <a:ea typeface="ＭＳ Ｐゴシック"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2B2B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smtClean="0">
                          <a:ln>
                            <a:noFill/>
                          </a:ln>
                          <a:solidFill>
                            <a:srgbClr val="000000"/>
                          </a:solidFill>
                          <a:effectLst/>
                          <a:latin typeface="Trebuchet MS" pitchFamily="34" charset="0"/>
                          <a:ea typeface="ＭＳ Ｐゴシック" charset="-128"/>
                          <a:sym typeface="Times New Roman" pitchFamily="18" charset="0"/>
                        </a:rPr>
                        <a:t>3) Work Items: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smtClean="0">
                          <a:ln>
                            <a:noFill/>
                          </a:ln>
                          <a:solidFill>
                            <a:srgbClr val="000000"/>
                          </a:solidFill>
                          <a:effectLst/>
                          <a:latin typeface="Trebuchet MS" pitchFamily="34" charset="0"/>
                          <a:ea typeface="ＭＳ Ｐゴシック" charset="-128"/>
                          <a:sym typeface="Times New Roman" pitchFamily="18" charset="0"/>
                        </a:rPr>
                        <a:t>WI3-1</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smtClean="0">
                          <a:ln>
                            <a:noFill/>
                          </a:ln>
                          <a:solidFill>
                            <a:srgbClr val="000000"/>
                          </a:solidFill>
                          <a:effectLst/>
                          <a:latin typeface="Trebuchet MS" pitchFamily="34" charset="0"/>
                          <a:ea typeface="ＭＳ Ｐゴシック" charset="-128"/>
                          <a:sym typeface="Times New Roman" pitchFamily="18" charset="0"/>
                        </a:rPr>
                        <a:t>WI3-2</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smtClean="0">
                          <a:ln>
                            <a:noFill/>
                          </a:ln>
                          <a:solidFill>
                            <a:srgbClr val="000000"/>
                          </a:solidFill>
                          <a:effectLst/>
                          <a:latin typeface="Trebuchet MS" pitchFamily="34" charset="0"/>
                          <a:ea typeface="ＭＳ Ｐゴシック" charset="-128"/>
                          <a:sym typeface="Times New Roman" pitchFamily="18" charset="0"/>
                        </a:rPr>
                        <a:t>WI3-3</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none" strike="noStrike" cap="none" normalizeH="0" baseline="0" smtClean="0">
                        <a:ln>
                          <a:noFill/>
                        </a:ln>
                        <a:solidFill>
                          <a:srgbClr val="000000"/>
                        </a:solidFill>
                        <a:effectLst/>
                        <a:latin typeface="Trebuchet MS" pitchFamily="34" charset="0"/>
                        <a:ea typeface="ＭＳ Ｐゴシック"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smtClean="0">
                          <a:ln>
                            <a:noFill/>
                          </a:ln>
                          <a:solidFill>
                            <a:srgbClr val="000000"/>
                          </a:solidFill>
                          <a:effectLst/>
                          <a:latin typeface="Trebuchet MS" pitchFamily="34" charset="0"/>
                          <a:ea typeface="ＭＳ Ｐゴシック" charset="-128"/>
                          <a:sym typeface="Times New Roman" pitchFamily="18" charset="0"/>
                        </a:rPr>
                        <a:t>4) Review inputs/liaisons, and prepare responses and any other output documents to external organizations as necessary</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none" strike="noStrike" cap="none" normalizeH="0" baseline="0" smtClean="0">
                        <a:ln>
                          <a:noFill/>
                        </a:ln>
                        <a:solidFill>
                          <a:srgbClr val="000000"/>
                        </a:solidFill>
                        <a:effectLst/>
                        <a:latin typeface="Trebuchet MS" pitchFamily="34" charset="0"/>
                        <a:ea typeface="ＭＳ Ｐゴシック"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none" strike="noStrike" cap="none" normalizeH="0" baseline="0" smtClean="0">
                        <a:ln>
                          <a:noFill/>
                        </a:ln>
                        <a:solidFill>
                          <a:srgbClr val="000000"/>
                        </a:solidFill>
                        <a:effectLst/>
                        <a:latin typeface="Trebuchet MS" pitchFamily="34" charset="0"/>
                        <a:ea typeface="ＭＳ Ｐゴシック"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2B2B2"/>
                    </a:solidFill>
                  </a:tcPr>
                </a:tc>
              </a:tr>
              <a:tr h="12080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600" b="0" i="0" u="none" strike="noStrike" cap="none" normalizeH="0" baseline="0" smtClean="0">
                          <a:ln>
                            <a:noFill/>
                          </a:ln>
                          <a:solidFill>
                            <a:srgbClr val="000000"/>
                          </a:solidFill>
                          <a:effectLst/>
                          <a:latin typeface="Trebuchet MS" pitchFamily="34" charset="0"/>
                          <a:ea typeface="ＭＳ Ｐゴシック" charset="-128"/>
                          <a:sym typeface="Times New Roman" pitchFamily="18" charset="0"/>
                        </a:rPr>
                        <a:t>PM-1</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600" b="0" i="0" u="sng" strike="noStrike" cap="none" normalizeH="0" baseline="0" smtClean="0">
                          <a:ln>
                            <a:noFill/>
                          </a:ln>
                          <a:solidFill>
                            <a:srgbClr val="000000"/>
                          </a:solidFill>
                          <a:effectLst/>
                          <a:latin typeface="Trebuchet MS" pitchFamily="34" charset="0"/>
                          <a:ea typeface="ＭＳ Ｐゴシック" charset="-128"/>
                          <a:sym typeface="Times New Roman" pitchFamily="18" charset="0"/>
                        </a:rPr>
                        <a:t>13:30</a:t>
                      </a:r>
                      <a:r>
                        <a:rPr kumimoji="0" lang="en-US" altLang="ja-JP" sz="1600" b="0" i="0" u="none" strike="noStrike" cap="none" normalizeH="0" baseline="0" smtClean="0">
                          <a:ln>
                            <a:noFill/>
                          </a:ln>
                          <a:solidFill>
                            <a:srgbClr val="000000"/>
                          </a:solidFill>
                          <a:effectLst/>
                          <a:latin typeface="Trebuchet MS" pitchFamily="34" charset="0"/>
                          <a:ea typeface="ＭＳ Ｐゴシック" charset="-128"/>
                          <a:sym typeface="Times New Roman" pitchFamily="18" charset="0"/>
                        </a:rPr>
                        <a:t> to </a:t>
                      </a:r>
                      <a:r>
                        <a:rPr kumimoji="0" lang="en-US" altLang="ja-JP" sz="1600" b="0" i="0" u="sng" strike="noStrike" cap="none" normalizeH="0" baseline="0" smtClean="0">
                          <a:ln>
                            <a:noFill/>
                          </a:ln>
                          <a:solidFill>
                            <a:srgbClr val="000000"/>
                          </a:solidFill>
                          <a:effectLst/>
                          <a:latin typeface="Trebuchet MS" pitchFamily="34" charset="0"/>
                          <a:ea typeface="ＭＳ Ｐゴシック" charset="-128"/>
                          <a:sym typeface="Times New Roman" pitchFamily="18" charset="0"/>
                        </a:rPr>
                        <a:t>15:30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F3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ja-JP" altLang="ja-JP" sz="1800" b="0" i="0" u="none" strike="noStrike" cap="none" normalizeH="0" baseline="0" smtClean="0">
                        <a:ln>
                          <a:noFill/>
                        </a:ln>
                        <a:solidFill>
                          <a:srgbClr val="000000"/>
                        </a:solidFill>
                        <a:effectLst/>
                        <a:latin typeface="Trebuchet MS" pitchFamily="34" charset="0"/>
                        <a:ea typeface="ＭＳ Ｐゴシック"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2B2B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none" strike="noStrike" cap="none" normalizeH="0" baseline="0" smtClean="0">
                        <a:ln>
                          <a:noFill/>
                        </a:ln>
                        <a:solidFill>
                          <a:srgbClr val="000000"/>
                        </a:solidFill>
                        <a:effectLst/>
                        <a:latin typeface="Trebuchet MS" pitchFamily="34" charset="0"/>
                        <a:ea typeface="ＭＳ Ｐゴシック"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2B2B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none" strike="noStrike" cap="none" normalizeH="0" baseline="0" smtClean="0">
                        <a:ln>
                          <a:noFill/>
                        </a:ln>
                        <a:solidFill>
                          <a:srgbClr val="000000"/>
                        </a:solidFill>
                        <a:effectLst/>
                        <a:latin typeface="Trebuchet MS" pitchFamily="34" charset="0"/>
                        <a:ea typeface="ＭＳ Ｐゴシック"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2B2B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smtClean="0">
                          <a:ln>
                            <a:noFill/>
                          </a:ln>
                          <a:solidFill>
                            <a:srgbClr val="000000"/>
                          </a:solidFill>
                          <a:effectLst/>
                          <a:latin typeface="Trebuchet MS" pitchFamily="34" charset="0"/>
                          <a:ea typeface="ＭＳ Ｐゴシック" charset="-128"/>
                          <a:sym typeface="Times New Roman" pitchFamily="18" charset="0"/>
                        </a:rPr>
                        <a:t>5) Update workplan</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none" strike="noStrike" cap="none" normalizeH="0" baseline="0" smtClean="0">
                        <a:ln>
                          <a:noFill/>
                        </a:ln>
                        <a:solidFill>
                          <a:srgbClr val="000000"/>
                        </a:solidFill>
                        <a:effectLst/>
                        <a:latin typeface="Trebuchet MS" pitchFamily="34" charset="0"/>
                        <a:ea typeface="ＭＳ Ｐゴシック" charset="-128"/>
                        <a:sym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smtClean="0">
                          <a:ln>
                            <a:noFill/>
                          </a:ln>
                          <a:solidFill>
                            <a:srgbClr val="000000"/>
                          </a:solidFill>
                          <a:effectLst/>
                          <a:latin typeface="Trebuchet MS" pitchFamily="34" charset="0"/>
                          <a:ea typeface="ＭＳ Ｐゴシック" charset="-128"/>
                          <a:sym typeface="Times New Roman" pitchFamily="18" charset="0"/>
                        </a:rPr>
                        <a:t>6) Approve all outgoing documents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none" strike="noStrike" cap="none" normalizeH="0" baseline="0" smtClean="0">
                        <a:ln>
                          <a:noFill/>
                        </a:ln>
                        <a:solidFill>
                          <a:srgbClr val="000000"/>
                        </a:solidFill>
                        <a:effectLst/>
                        <a:latin typeface="Trebuchet MS" pitchFamily="34" charset="0"/>
                        <a:ea typeface="ＭＳ Ｐゴシック" charset="-128"/>
                        <a:sym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smtClean="0">
                          <a:ln>
                            <a:noFill/>
                          </a:ln>
                          <a:solidFill>
                            <a:srgbClr val="000000"/>
                          </a:solidFill>
                          <a:effectLst/>
                          <a:latin typeface="Trebuchet MS" pitchFamily="34" charset="0"/>
                          <a:ea typeface="ＭＳ Ｐゴシック" charset="-128"/>
                          <a:sym typeface="Times New Roman" pitchFamily="18" charset="0"/>
                        </a:rPr>
                        <a:t>7) Other business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none" strike="noStrike" cap="none" normalizeH="0" baseline="0" smtClean="0">
                        <a:ln>
                          <a:noFill/>
                        </a:ln>
                        <a:solidFill>
                          <a:srgbClr val="B2B2B2"/>
                        </a:solidFill>
                        <a:effectLst/>
                        <a:latin typeface="Trebuchet MS" pitchFamily="34" charset="0"/>
                        <a:ea typeface="ＭＳ Ｐゴシック"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16097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600" b="0" i="0" u="none" strike="noStrike" cap="none" normalizeH="0" baseline="0" smtClean="0">
                          <a:ln>
                            <a:noFill/>
                          </a:ln>
                          <a:solidFill>
                            <a:srgbClr val="000000"/>
                          </a:solidFill>
                          <a:effectLst/>
                          <a:latin typeface="Trebuchet MS" pitchFamily="34" charset="0"/>
                          <a:ea typeface="ＭＳ Ｐゴシック" charset="-128"/>
                          <a:sym typeface="Times New Roman" pitchFamily="18" charset="0"/>
                        </a:rPr>
                        <a:t>PM-2</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600" b="0" i="0" u="sng" strike="noStrike" cap="none" normalizeH="0" baseline="0" smtClean="0">
                          <a:ln>
                            <a:noFill/>
                          </a:ln>
                          <a:solidFill>
                            <a:srgbClr val="000000"/>
                          </a:solidFill>
                          <a:effectLst/>
                          <a:latin typeface="Trebuchet MS" pitchFamily="34" charset="0"/>
                          <a:ea typeface="ＭＳ Ｐゴシック" charset="-128"/>
                          <a:sym typeface="Times New Roman" pitchFamily="18" charset="0"/>
                        </a:rPr>
                        <a:t>16:00 </a:t>
                      </a:r>
                      <a:r>
                        <a:rPr kumimoji="0" lang="en-US" altLang="ja-JP" sz="1600" b="0" i="0" u="none" strike="noStrike" cap="none" normalizeH="0" baseline="0" smtClean="0">
                          <a:ln>
                            <a:noFill/>
                          </a:ln>
                          <a:solidFill>
                            <a:srgbClr val="000000"/>
                          </a:solidFill>
                          <a:effectLst/>
                          <a:latin typeface="Trebuchet MS" pitchFamily="34" charset="0"/>
                          <a:ea typeface="ＭＳ Ｐゴシック" charset="-128"/>
                          <a:sym typeface="Times New Roman" pitchFamily="18" charset="0"/>
                        </a:rPr>
                        <a:t>to </a:t>
                      </a:r>
                      <a:r>
                        <a:rPr kumimoji="0" lang="en-US" altLang="ja-JP" sz="1600" b="0" i="0" u="sng" strike="noStrike" cap="none" normalizeH="0" baseline="0" smtClean="0">
                          <a:ln>
                            <a:noFill/>
                          </a:ln>
                          <a:solidFill>
                            <a:srgbClr val="000000"/>
                          </a:solidFill>
                          <a:effectLst/>
                          <a:latin typeface="Trebuchet MS" pitchFamily="34" charset="0"/>
                          <a:ea typeface="ＭＳ Ｐゴシック" charset="-128"/>
                          <a:sym typeface="Times New Roman" pitchFamily="18" charset="0"/>
                        </a:rPr>
                        <a:t>18:00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F3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smtClean="0">
                          <a:ln>
                            <a:noFill/>
                          </a:ln>
                          <a:solidFill>
                            <a:srgbClr val="000000"/>
                          </a:solidFill>
                          <a:effectLst/>
                          <a:latin typeface="Trebuchet MS" pitchFamily="34" charset="0"/>
                          <a:ea typeface="ＭＳ Ｐゴシック" charset="-128"/>
                          <a:sym typeface="Times New Roman" pitchFamily="18" charset="0"/>
                        </a:rPr>
                        <a:t>1) </a:t>
                      </a:r>
                      <a:r>
                        <a:rPr kumimoji="0" lang="en-US" altLang="ja-JP" sz="1400" b="0" i="0" u="none" strike="noStrike" cap="none" normalizeH="0" baseline="0" smtClean="0">
                          <a:ln>
                            <a:noFill/>
                          </a:ln>
                          <a:solidFill>
                            <a:schemeClr val="tx1"/>
                          </a:solidFill>
                          <a:effectLst/>
                          <a:latin typeface="Trebuchet MS" pitchFamily="34" charset="0"/>
                          <a:ea typeface="ＭＳ Ｐゴシック" charset="-128"/>
                          <a:sym typeface="Times" pitchFamily="18" charset="0"/>
                        </a:rPr>
                        <a:t>Introduction, approval of the agenda</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none" strike="noStrike" cap="none" normalizeH="0" baseline="0" smtClean="0">
                        <a:ln>
                          <a:noFill/>
                        </a:ln>
                        <a:solidFill>
                          <a:srgbClr val="000000"/>
                        </a:solidFill>
                        <a:effectLst/>
                        <a:latin typeface="Trebuchet MS" pitchFamily="34" charset="0"/>
                        <a:ea typeface="ＭＳ Ｐゴシック" charset="-128"/>
                        <a:sym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smtClean="0">
                          <a:ln>
                            <a:noFill/>
                          </a:ln>
                          <a:solidFill>
                            <a:srgbClr val="000000"/>
                          </a:solidFill>
                          <a:effectLst/>
                          <a:latin typeface="Trebuchet MS" pitchFamily="34" charset="0"/>
                          <a:ea typeface="ＭＳ Ｐゴシック" charset="-128"/>
                          <a:sym typeface="Times New Roman" pitchFamily="18" charset="0"/>
                        </a:rPr>
                        <a:t>2) </a:t>
                      </a:r>
                      <a:r>
                        <a:rPr kumimoji="0" lang="en-US" altLang="ja-JP" sz="1400" b="0" i="0" u="none" strike="noStrike" cap="none" normalizeH="0" baseline="0" smtClean="0">
                          <a:ln>
                            <a:noFill/>
                          </a:ln>
                          <a:solidFill>
                            <a:schemeClr val="tx1"/>
                          </a:solidFill>
                          <a:effectLst/>
                          <a:latin typeface="Trebuchet MS" pitchFamily="34" charset="0"/>
                          <a:ea typeface="ＭＳ Ｐゴシック" charset="-128"/>
                          <a:sym typeface="Times" pitchFamily="18" charset="0"/>
                        </a:rPr>
                        <a:t>Review and follow workplan of L802.16-11/0026r3</a:t>
                      </a:r>
                      <a:endParaRPr kumimoji="0" lang="en-US" altLang="ja-JP" sz="1400" b="0" i="0" u="none" strike="noStrike" cap="none" normalizeH="0" baseline="0" smtClean="0">
                        <a:ln>
                          <a:noFill/>
                        </a:ln>
                        <a:solidFill>
                          <a:srgbClr val="000000"/>
                        </a:solidFill>
                        <a:effectLst/>
                        <a:latin typeface="Trebuchet MS" pitchFamily="34" charset="0"/>
                        <a:ea typeface="ＭＳ Ｐゴシック"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none" strike="noStrike" cap="none" normalizeH="0" baseline="0" smtClean="0">
                        <a:ln>
                          <a:noFill/>
                        </a:ln>
                        <a:solidFill>
                          <a:srgbClr val="000000"/>
                        </a:solidFill>
                        <a:effectLst/>
                        <a:latin typeface="Trebuchet MS" pitchFamily="34" charset="0"/>
                        <a:ea typeface="ＭＳ Ｐゴシック"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2B2B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none" strike="noStrike" cap="none" normalizeH="0" baseline="0" smtClean="0">
                        <a:ln>
                          <a:noFill/>
                        </a:ln>
                        <a:solidFill>
                          <a:schemeClr val="tx1"/>
                        </a:solidFill>
                        <a:effectLst/>
                        <a:latin typeface="Trebuchet MS" pitchFamily="34" charset="0"/>
                        <a:ea typeface="ＭＳ Ｐゴシック"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2B2B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none" strike="noStrike" cap="none" normalizeH="0" baseline="0" smtClean="0">
                        <a:ln>
                          <a:noFill/>
                        </a:ln>
                        <a:solidFill>
                          <a:srgbClr val="000000"/>
                        </a:solidFill>
                        <a:effectLst/>
                        <a:latin typeface="Trebuchet MS" pitchFamily="34" charset="0"/>
                        <a:ea typeface="ＭＳ Ｐゴシック"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2B2B2"/>
                    </a:solidFill>
                  </a:tcPr>
                </a:tc>
              </a:tr>
            </a:tbl>
          </a:graphicData>
        </a:graphic>
      </p:graphicFrame>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emplate - No Graphics">
  <a:themeElements>
    <a:clrScheme name="">
      <a:dk1>
        <a:srgbClr val="000000"/>
      </a:dk1>
      <a:lt1>
        <a:srgbClr val="FFFFFF"/>
      </a:lt1>
      <a:dk2>
        <a:srgbClr val="000000"/>
      </a:dk2>
      <a:lt2>
        <a:srgbClr val="808080"/>
      </a:lt2>
      <a:accent1>
        <a:srgbClr val="00CC99"/>
      </a:accent1>
      <a:accent2>
        <a:srgbClr val="333399"/>
      </a:accent2>
      <a:accent3>
        <a:srgbClr val="FFFFFF"/>
      </a:accent3>
      <a:accent4>
        <a:srgbClr val="000000"/>
      </a:accent4>
      <a:accent5>
        <a:srgbClr val="AAE2CA"/>
      </a:accent5>
      <a:accent6>
        <a:srgbClr val="2D2D8A"/>
      </a:accent6>
      <a:hlink>
        <a:srgbClr val="009999"/>
      </a:hlink>
      <a:folHlink>
        <a:srgbClr val="99CC00"/>
      </a:folHlink>
    </a:clrScheme>
    <a:fontScheme name="Template - No Graphics">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spDef>
    <a:ln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lnDef>
  </a:objectDefaults>
  <a:extraClrSchemeLst>
    <a:extraClrScheme>
      <a:clrScheme name="Template - No Graphic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plate">
  <a:themeElements>
    <a:clrScheme name="">
      <a:dk1>
        <a:srgbClr val="000000"/>
      </a:dk1>
      <a:lt1>
        <a:srgbClr val="FFFFFF"/>
      </a:lt1>
      <a:dk2>
        <a:srgbClr val="000000"/>
      </a:dk2>
      <a:lt2>
        <a:srgbClr val="808080"/>
      </a:lt2>
      <a:accent1>
        <a:srgbClr val="00CC99"/>
      </a:accent1>
      <a:accent2>
        <a:srgbClr val="333399"/>
      </a:accent2>
      <a:accent3>
        <a:srgbClr val="FFFFFF"/>
      </a:accent3>
      <a:accent4>
        <a:srgbClr val="000000"/>
      </a:accent4>
      <a:accent5>
        <a:srgbClr val="AAE2CA"/>
      </a:accent5>
      <a:accent6>
        <a:srgbClr val="2D2D8A"/>
      </a:accent6>
      <a:hlink>
        <a:srgbClr val="009999"/>
      </a:hlink>
      <a:folHlink>
        <a:srgbClr val="99CC00"/>
      </a:folHlink>
    </a:clrScheme>
    <a:fontScheme name="Template">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spDef>
    <a:ln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lnDef>
  </a:objectDefaults>
  <a:extraClrSchemeLst>
    <a:extraClrScheme>
      <a:clrScheme name="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35016</TotalTime>
  <Pages>0</Pages>
  <Words>619</Words>
  <Characters>0</Characters>
  <Application>Microsoft Office PowerPoint</Application>
  <PresentationFormat>画面に合わせる (4:3)</PresentationFormat>
  <Lines>0</Lines>
  <Paragraphs>110</Paragraphs>
  <Slides>7</Slides>
  <Notes>1</Notes>
  <HiddenSlides>0</HiddenSlides>
  <MMClips>0</MMClips>
  <ScaleCrop>false</ScaleCrop>
  <HeadingPairs>
    <vt:vector size="6" baseType="variant">
      <vt:variant>
        <vt:lpstr>使用されているフォント</vt:lpstr>
      </vt:variant>
      <vt:variant>
        <vt:i4>6</vt:i4>
      </vt:variant>
      <vt:variant>
        <vt:lpstr>デザイン テンプレート</vt:lpstr>
      </vt:variant>
      <vt:variant>
        <vt:i4>2</vt:i4>
      </vt:variant>
      <vt:variant>
        <vt:lpstr>スライド タイトル</vt:lpstr>
      </vt:variant>
      <vt:variant>
        <vt:i4>7</vt:i4>
      </vt:variant>
    </vt:vector>
  </HeadingPairs>
  <TitlesOfParts>
    <vt:vector size="15" baseType="lpstr">
      <vt:lpstr>Times New Roman</vt:lpstr>
      <vt:lpstr>ＭＳ Ｐゴシック</vt:lpstr>
      <vt:lpstr>Arial</vt:lpstr>
      <vt:lpstr>Times</vt:lpstr>
      <vt:lpstr>Calibri</vt:lpstr>
      <vt:lpstr>Trebuchet MS</vt:lpstr>
      <vt:lpstr>Template - No Graphics</vt:lpstr>
      <vt:lpstr>Template</vt:lpstr>
      <vt:lpstr>スライド 1</vt:lpstr>
      <vt:lpstr>ITU-R Liaison Group Report -  Session #78 Opening Plenary</vt:lpstr>
      <vt:lpstr>Relevant Documents from Previous Sessions</vt:lpstr>
      <vt:lpstr>Input Documents for Session #78</vt:lpstr>
      <vt:lpstr>Proposed Objectives for Session #78</vt:lpstr>
      <vt:lpstr>スライド 6</vt:lpstr>
      <vt:lpstr>Proposed Schedule for the Week (Room: Palace Suite#4298 – Palace Bldg. Level)</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　</cp:lastModifiedBy>
  <cp:revision>544</cp:revision>
  <dcterms:modified xsi:type="dcterms:W3CDTF">2012-03-12T21:48:32Z</dcterms:modified>
</cp:coreProperties>
</file>