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2" r:id="rId3"/>
    <p:sldId id="265" r:id="rId4"/>
    <p:sldId id="268" r:id="rId5"/>
    <p:sldId id="271" r:id="rId6"/>
    <p:sldId id="272" r:id="rId7"/>
    <p:sldId id="269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5/17/2012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</a:t>
            </a:r>
            <a:r>
              <a:rPr lang="en-US" sz="1800" dirty="0" smtClean="0">
                <a:ea typeface="ＭＳ Ｐゴシック" pitchFamily="34" charset="-128"/>
              </a:rPr>
              <a:t>802.16-12-0386-01-Gdoc</a:t>
            </a:r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1-02-Gdoc-working-group-letter-ballot-recirc-38a-comments.cmt" TargetMode="External"/><Relationship Id="rId2" Type="http://schemas.openxmlformats.org/officeDocument/2006/relationships/hyperlink" Target="https://mentor.ieee.org/802.16/dcn/12/16-12-0340-02-Gdoc-working-group-letter-ballot-recirc-37a-comments.cm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0-02-Gdoc-working-group-letter-ballot-recirc-37a-comments.cmt" TargetMode="External"/><Relationship Id="rId2" Type="http://schemas.openxmlformats.org/officeDocument/2006/relationships/hyperlink" Target="https://mentor.ieee.org/802.16/dcn/12/16-12-0386-01-Gdoc-gridman-closing-report-s79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6/dcn/12/16-12-0385-00-Gdoc-minutes-of-gridman-tg-at-session-79-atlanta.doc" TargetMode="External"/><Relationship Id="rId4" Type="http://schemas.openxmlformats.org/officeDocument/2006/relationships/hyperlink" Target="https://mentor.ieee.org/802.16/dcn/12/16-12-0341-02-Gdoc-working-group-letter-ballot-recirc-38a-comments.cm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#79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802.16-12—0386-01-Gdoc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2012-05-17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#79 (Atlanta, GA) 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#79, Atlanta, Georgia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17 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53 comments on 802.16n/D2. Resolutions are  in commentary database </a:t>
            </a:r>
            <a:r>
              <a:rPr lang="en-US" b="1" dirty="0" smtClean="0">
                <a:hlinkClick r:id="rId2"/>
              </a:rPr>
              <a:t>IEEE 802.16-12-0340-02-Gdoc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33 accepted/accept modified, 5 rejected, 15 superseded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112 comments on 802.16.1a/D2. Resolutions are in commentary database: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IEEE 802.</a:t>
            </a:r>
            <a:r>
              <a:rPr lang="en-US" b="1" dirty="0" smtClean="0">
                <a:hlinkClick r:id="rId3"/>
              </a:rPr>
              <a:t>16-12-0341-02-Gdoc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mtClean="0">
                <a:ea typeface="ＭＳ Ｐゴシック" pitchFamily="34" charset="-128"/>
              </a:rPr>
              <a:t>74 </a:t>
            </a:r>
            <a:r>
              <a:rPr lang="en-US" dirty="0" smtClean="0">
                <a:ea typeface="ＭＳ Ｐゴシック" pitchFamily="34" charset="-128"/>
              </a:rPr>
              <a:t>accepted / accept modified, 5 rejected, 32 superseded, 1 withdrawn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#79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</a:t>
            </a:r>
            <a:r>
              <a:rPr lang="en-US" b="1" dirty="0" smtClean="0">
                <a:hlinkClick r:id="rId2"/>
              </a:rPr>
              <a:t>802.16-12-0386-01-Gdoc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802.16n/D2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802.16-12-0340-02-Gdoc</a:t>
            </a:r>
            <a:r>
              <a:rPr lang="en-US" b="1" dirty="0" smtClean="0"/>
              <a:t> 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/>
              <a:t>802.16.1a/D2: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16-12-0341-02-Gdoc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#79 – </a:t>
            </a:r>
            <a:r>
              <a:rPr lang="en-US" b="1" dirty="0" smtClean="0">
                <a:hlinkClick r:id="rId5"/>
              </a:rPr>
              <a:t>IEEE 802.16-12-0385-00-Gdoc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Recirculation Letter Ballot drafts (Available June 6)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P802.16n/D3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P802.16.1a/D3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 "To authorize the editor to generate Draft P802.16n/D3 based on Draft P802.16n/D2 and the comment resolutions in “IEEE 802.16-12-0340-02-Gdoc" and to conduct 30 day Letter Ballot Recirculation #37b on Draft P802.16n/D3”</a:t>
            </a:r>
          </a:p>
          <a:p>
            <a:pPr lvl="1"/>
            <a:r>
              <a:rPr lang="en-US" dirty="0" smtClean="0"/>
              <a:t>Move:		Tim Godfrey</a:t>
            </a:r>
          </a:p>
          <a:p>
            <a:pPr lvl="1"/>
            <a:r>
              <a:rPr lang="en-US" dirty="0" smtClean="0"/>
              <a:t>Second:	</a:t>
            </a:r>
            <a:r>
              <a:rPr lang="en-US" dirty="0" err="1" smtClean="0"/>
              <a:t>Anh</a:t>
            </a:r>
            <a:r>
              <a:rPr lang="en-US" dirty="0" smtClean="0"/>
              <a:t> Tuan</a:t>
            </a:r>
            <a:endParaRPr lang="en-US" dirty="0" smtClean="0"/>
          </a:p>
          <a:p>
            <a:pPr lvl="1"/>
            <a:r>
              <a:rPr lang="en-US" dirty="0" smtClean="0"/>
              <a:t>Vote:		</a:t>
            </a:r>
            <a:r>
              <a:rPr lang="en-US" dirty="0" smtClean="0"/>
              <a:t>14 / 0 /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 "To authorize the editor to generate Draft P802.16.1a/D3 based on Draft P802.16.1a/D2 and the comment resolutions in "IEEE 802.16-12-0341-02-Gdoc " and to conduct 30 day Letter Ballot Recirculation #38b on Draft P802.16.1a/D3.”</a:t>
            </a:r>
          </a:p>
          <a:p>
            <a:pPr lvl="1"/>
            <a:r>
              <a:rPr lang="en-US" dirty="0" smtClean="0"/>
              <a:t>Move:		Tim Godfrey</a:t>
            </a:r>
          </a:p>
          <a:p>
            <a:pPr lvl="1"/>
            <a:r>
              <a:rPr lang="en-US" dirty="0" smtClean="0"/>
              <a:t>Second:	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  <a:endParaRPr lang="en-US" dirty="0" smtClean="0"/>
          </a:p>
          <a:p>
            <a:pPr lvl="1"/>
            <a:r>
              <a:rPr lang="en-US" dirty="0" smtClean="0"/>
              <a:t>Vote:		</a:t>
            </a:r>
            <a:r>
              <a:rPr lang="en-US" dirty="0" smtClean="0"/>
              <a:t>14 / 0 /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Timetable before Session #80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534400" cy="444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June 6 – Updated Drafts available</a:t>
            </a:r>
          </a:p>
          <a:p>
            <a:endParaRPr lang="en-US" dirty="0" smtClean="0"/>
          </a:p>
          <a:p>
            <a:r>
              <a:rPr lang="en-US" dirty="0" smtClean="0"/>
              <a:t>June 8 – 30 day recirculation letter ballot opens</a:t>
            </a:r>
          </a:p>
          <a:p>
            <a:endParaRPr lang="en-US" dirty="0" smtClean="0"/>
          </a:p>
          <a:p>
            <a:r>
              <a:rPr lang="en-US" dirty="0" smtClean="0"/>
              <a:t>July 9 – Close of LB, Comments due AOE, call for reply comments.</a:t>
            </a:r>
          </a:p>
          <a:p>
            <a:endParaRPr lang="en-US" dirty="0" smtClean="0"/>
          </a:p>
          <a:p>
            <a:r>
              <a:rPr lang="en-US" dirty="0" smtClean="0"/>
              <a:t>July 16 -  Reply comments due start of Session #80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4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Contributions for AWD		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 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(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issue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D1)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1 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(issue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D2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)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2  </a:t>
            </a:r>
            <a:r>
              <a:rPr lang="en-US" sz="2400" dirty="0" smtClean="0">
                <a:ea typeface="ＭＳ Ｐゴシック"/>
                <a:cs typeface="ＭＳ Ｐゴシック"/>
              </a:rPr>
              <a:t>(issue </a:t>
            </a:r>
            <a:r>
              <a:rPr lang="en-US" sz="2400" dirty="0" smtClean="0">
                <a:ea typeface="ＭＳ Ｐゴシック"/>
                <a:cs typeface="ＭＳ Ｐゴシック"/>
              </a:rPr>
              <a:t>D3)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Sponsor    		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Forward to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RevCom</a:t>
            </a:r>
            <a:r>
              <a:rPr lang="en-US" sz="2400" dirty="0" smtClean="0">
                <a:ea typeface="ＭＳ Ｐゴシック"/>
                <a:cs typeface="ＭＳ Ｐゴシック"/>
              </a:rPr>
              <a:t>			Nov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SA Approval				Mar 2013</a:t>
            </a:r>
          </a:p>
          <a:p>
            <a:pPr>
              <a:buFont typeface="Arial" pitchFamily="34" charset="0"/>
              <a:buChar char="•"/>
              <a:defRPr/>
            </a:pPr>
            <a:endParaRPr lang="en-US" sz="2400" dirty="0" smtClean="0">
              <a:ea typeface="ＭＳ Ｐゴシック"/>
              <a:cs typeface="ＭＳ Ｐゴシック"/>
            </a:endParaRPr>
          </a:p>
        </p:txBody>
      </p:sp>
      <p:sp>
        <p:nvSpPr>
          <p:cNvPr id="12292" name="Left Arrow 4"/>
          <p:cNvSpPr>
            <a:spLocks noChangeArrowheads="1"/>
          </p:cNvSpPr>
          <p:nvPr/>
        </p:nvSpPr>
        <p:spPr bwMode="auto">
          <a:xfrm>
            <a:off x="7467600" y="44196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1638</TotalTime>
  <Words>289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Slide 1</vt:lpstr>
      <vt:lpstr>GRIDMAN Closing Report  Session #79, Atlanta, Georgia</vt:lpstr>
      <vt:lpstr>Accomplishments this week</vt:lpstr>
      <vt:lpstr>Session #79 Output Documents</vt:lpstr>
      <vt:lpstr>WG Motion 1</vt:lpstr>
      <vt:lpstr>WG Motion 2</vt:lpstr>
      <vt:lpstr>Timetable before Session #80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181</cp:revision>
  <cp:lastPrinted>1998-02-10T13:28:06Z</cp:lastPrinted>
  <dcterms:created xsi:type="dcterms:W3CDTF">2011-12-30T17:06:23Z</dcterms:created>
  <dcterms:modified xsi:type="dcterms:W3CDTF">2012-05-17T20:37:12Z</dcterms:modified>
</cp:coreProperties>
</file>