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9" r:id="rId3"/>
    <p:sldId id="262" r:id="rId4"/>
    <p:sldId id="263" r:id="rId5"/>
    <p:sldId id="265" r:id="rId6"/>
    <p:sldId id="270" r:id="rId7"/>
    <p:sldId id="271" r:id="rId8"/>
    <p:sldId id="272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9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mailto:hyunjeong.kang@samsung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Metrology SG Closing Report – Session #80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b="1" dirty="0" smtClean="0">
                <a:latin typeface="Times" pitchFamily="1" charset="0"/>
              </a:rPr>
              <a:t>[</a:t>
            </a:r>
            <a:r>
              <a:rPr lang="en-US" b="1" dirty="0">
                <a:latin typeface="Times" pitchFamily="1" charset="0"/>
              </a:rPr>
              <a:t>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16-12-0490-00-Gdoc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19 July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Hyunjeong</a:t>
            </a:r>
            <a:r>
              <a:rPr lang="en-US" dirty="0" smtClean="0">
                <a:latin typeface="Times" pitchFamily="1" charset="0"/>
              </a:rPr>
              <a:t> Kang</a:t>
            </a:r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Samsung Electronics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  <a:hlinkClick r:id="rId2"/>
              </a:rPr>
              <a:t>hyunjeong.kang@samsung.com</a:t>
            </a:r>
            <a:r>
              <a:rPr lang="en-US" dirty="0" smtClean="0">
                <a:latin typeface="Times" pitchFamily="1" charset="0"/>
              </a:rPr>
              <a:t> 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Metrology SG for Session #80 and requests 802.16 action on the SG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altLang="ko-KR" dirty="0" smtClean="0"/>
              <a:t>Session #80 Metrology Study Group</a:t>
            </a:r>
            <a:br>
              <a:rPr lang="en-US" altLang="ko-KR" dirty="0" smtClean="0"/>
            </a:br>
            <a:r>
              <a:rPr lang="en-US" altLang="ko-KR" dirty="0" smtClean="0"/>
              <a:t>Closing Report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July 19, 2012</a:t>
            </a:r>
            <a:endParaRPr lang="en-US" altLang="ko-KR" dirty="0" smtClean="0"/>
          </a:p>
          <a:p>
            <a:r>
              <a:rPr lang="en-US" altLang="ko-KR" dirty="0" smtClean="0"/>
              <a:t>San Diego, CA, USA</a:t>
            </a:r>
          </a:p>
          <a:p>
            <a:endParaRPr lang="en-US" altLang="ko-KR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6200775"/>
            <a:ext cx="457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en-US" altLang="ko-KR" dirty="0"/>
              <a:t>IEEE </a:t>
            </a:r>
            <a:r>
              <a:rPr lang="en-US" altLang="ko-KR" dirty="0" smtClean="0"/>
              <a:t>802.16-12-0490-00-Gdoc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526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#80, the Metrology SG held four (4) meetings as follows:</a:t>
            </a:r>
          </a:p>
          <a:p>
            <a:r>
              <a:rPr lang="en-US" altLang="ko-KR" sz="2400" dirty="0"/>
              <a:t>Tuesday 17 July 2012	AM2	10:30 AM – </a:t>
            </a:r>
            <a:r>
              <a:rPr lang="en-US" altLang="ko-KR" sz="2400" dirty="0" smtClean="0"/>
              <a:t>12:00 </a:t>
            </a:r>
            <a:r>
              <a:rPr lang="en-US" altLang="ko-KR" sz="2400" dirty="0"/>
              <a:t>PM</a:t>
            </a:r>
          </a:p>
          <a:p>
            <a:r>
              <a:rPr lang="en-US" altLang="ko-KR" sz="2400" dirty="0"/>
              <a:t>Tuesday 17 July 2012	PM1	1:30 PM – 3:30 PM</a:t>
            </a:r>
          </a:p>
          <a:p>
            <a:r>
              <a:rPr lang="en-US" altLang="ko-KR" sz="2400" dirty="0"/>
              <a:t>Wednesday 18 July 2012	AM2	10:30 AM – 12:30 PM</a:t>
            </a:r>
          </a:p>
          <a:p>
            <a:r>
              <a:rPr lang="en-US" altLang="ko-KR" sz="2400" dirty="0"/>
              <a:t>Wednesday 18 July 2012	PM1	</a:t>
            </a:r>
            <a:r>
              <a:rPr lang="en-US" altLang="ko-KR" sz="2400" dirty="0" smtClean="0"/>
              <a:t>2:00 </a:t>
            </a:r>
            <a:r>
              <a:rPr lang="en-US" altLang="ko-KR" sz="2400" dirty="0"/>
              <a:t>PM – 3:30 </a:t>
            </a:r>
            <a:r>
              <a:rPr lang="en-US" altLang="ko-KR" sz="2400" dirty="0" smtClean="0"/>
              <a:t>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143710"/>
              </p:ext>
            </p:extLst>
          </p:nvPr>
        </p:nvGraphicFramePr>
        <p:xfrm>
          <a:off x="228600" y="1219200"/>
          <a:ext cx="8534400" cy="327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352800"/>
                <a:gridCol w="1447800"/>
                <a:gridCol w="18288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802.16-12-0358-01-Smet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Directions for IEEE 802.16 Metrology Study Group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JANEZIC, GOLMIE, AND ORR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802.16-12-0395-00-Gcon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 and Five Criteria for P802.16.3 (Mobile Broadband Network Performance Measurements)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</a:p>
                    <a:p>
                      <a:pPr algn="ctr"/>
                      <a:r>
                        <a:rPr lang="en-US" sz="1200" dirty="0" smtClean="0"/>
                        <a:t>R1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802.16-12-0396-00-Smet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Session #79 Minutes of Metrology SG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802.16-12-0453-00-Smet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Comments on Draft PAR P802.16.3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/>
                        <a:t>802.16-12-0489-00-Gdoc</a:t>
                      </a:r>
                      <a:endParaRPr lang="en-US" altLang="ko-K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802.16-12-0454-00-Smet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Applications and Requirements for Mobile Broadband Network Performance Measurements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MARKS, CHOFFNES, MAO, WELSH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802.16-12-0483-00-Smet</a:t>
                      </a:r>
                      <a:endParaRPr lang="en-US" altLang="ko-KR" sz="12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802.16-12-0455-00-Smet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Draft Call for Contributions toward Metrology Study Group Meeting at Session #81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802.16-12-0491-00-Smet</a:t>
                      </a:r>
                      <a:endParaRPr lang="en-US" altLang="ko-KR" sz="12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802.16-12-0492-00-Smet</a:t>
                      </a:r>
                      <a:endParaRPr lang="en-US" altLang="ko-KR" sz="12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072102"/>
              </p:ext>
            </p:extLst>
          </p:nvPr>
        </p:nvGraphicFramePr>
        <p:xfrm>
          <a:off x="457200" y="1600200"/>
          <a:ext cx="8229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16-12-0395-01-Gcon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PAR and Five Criteria for P802.16.3 (Mobile Broadband Network Performance Measurements)</a:t>
                      </a:r>
                      <a:endParaRPr lang="en-US" altLang="ko-K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16-12-0489-00-Gdoc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</a:rPr>
                        <a:t>16-12-0491-00-Smet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st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 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802.16 Metrology SG for Session #81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</a:rPr>
                        <a:t>16-12-0492-00-Smet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nd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 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802.16 Metrology SG for Session #81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proposed P802.16.3 PAR and Five Criteria for Mobile Broadband Network Performance Measurements (</a:t>
            </a:r>
            <a:r>
              <a:rPr lang="en-US" dirty="0" smtClean="0"/>
              <a:t>802.16-12-0489-00-Gdoc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59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renew the IEEE 802.16 Working Group’s Study Group on Broadband Wireless Access Metrology through the November 2012 IEEE 802 Plenary.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00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Plenary Approval Motion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MOTION: </a:t>
            </a:r>
            <a:r>
              <a:rPr lang="en-US" altLang="ko-KR" dirty="0" smtClean="0"/>
              <a:t>To </a:t>
            </a:r>
            <a:r>
              <a:rPr lang="en-US" altLang="ko-KR" dirty="0"/>
              <a:t>approve the issuance of the </a:t>
            </a:r>
            <a:r>
              <a:rPr lang="en-US" altLang="ko-KR" dirty="0" smtClean="0"/>
              <a:t>Call </a:t>
            </a:r>
            <a:r>
              <a:rPr lang="en-US" altLang="ko-KR" dirty="0"/>
              <a:t>for Contributions for 802.16 Metrology SG for Session #</a:t>
            </a:r>
            <a:r>
              <a:rPr lang="en-US" altLang="ko-KR" dirty="0" smtClean="0"/>
              <a:t>81 (</a:t>
            </a:r>
            <a:r>
              <a:rPr lang="en-US" altLang="ko-KR" dirty="0" smtClean="0"/>
              <a:t>802.16-12-0491-00-Smet </a:t>
            </a:r>
            <a:r>
              <a:rPr lang="en-US" altLang="ko-KR" dirty="0" smtClean="0"/>
              <a:t>and </a:t>
            </a:r>
            <a:r>
              <a:rPr lang="en-US" altLang="ko-KR" dirty="0" smtClean="0"/>
              <a:t>802.16-12-0492-00-Smet).</a:t>
            </a:r>
            <a:endParaRPr lang="en-US" altLang="ko-KR" dirty="0" smtClean="0"/>
          </a:p>
          <a:p>
            <a:pPr lvl="1"/>
            <a:r>
              <a:rPr lang="en-US" altLang="ko-KR" dirty="0"/>
              <a:t>Mover:		</a:t>
            </a:r>
          </a:p>
          <a:p>
            <a:pPr lvl="1"/>
            <a:r>
              <a:rPr lang="en-US" altLang="ko-KR" dirty="0"/>
              <a:t>Second: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0149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683</TotalTime>
  <Words>317</Words>
  <Application>Microsoft Office PowerPoint</Application>
  <PresentationFormat>화면 슬라이드 쇼(4:3)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Template</vt:lpstr>
      <vt:lpstr>PowerPoint 프레젠테이션</vt:lpstr>
      <vt:lpstr>PowerPoint 프레젠테이션</vt:lpstr>
      <vt:lpstr>Summary of Meetings</vt:lpstr>
      <vt:lpstr>Summary of Input Contributions</vt:lpstr>
      <vt:lpstr>Documents Agreed to Be Recommended for Plenary Approval</vt:lpstr>
      <vt:lpstr>Plenary Approval Motion (1)</vt:lpstr>
      <vt:lpstr>Plenary Approval Motion (2)</vt:lpstr>
      <vt:lpstr>Plenary Approval Motion (3)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Hyunjeong Kang</cp:lastModifiedBy>
  <cp:revision>119</cp:revision>
  <cp:lastPrinted>1998-02-10T13:28:06Z</cp:lastPrinted>
  <dcterms:created xsi:type="dcterms:W3CDTF">2011-12-30T17:06:23Z</dcterms:created>
  <dcterms:modified xsi:type="dcterms:W3CDTF">2012-07-18T22:00:29Z</dcterms:modified>
</cp:coreProperties>
</file>