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4" r:id="rId7"/>
    <p:sldId id="270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ron@murias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Metrology SG Closing Report – Session #80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16-12-0490-01-Gdoc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19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Ron Murias</a:t>
            </a:r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InterDigital</a:t>
            </a:r>
            <a:r>
              <a:rPr lang="en-US" dirty="0" smtClean="0">
                <a:latin typeface="Times" pitchFamily="1" charset="0"/>
              </a:rPr>
              <a:t> Communications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err="1" smtClean="0">
                <a:latin typeface="Times" pitchFamily="1" charset="0"/>
                <a:hlinkClick r:id="rId2"/>
              </a:rPr>
              <a:t>ron@murias.ca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Metrology SG for Session #81 and requests 802.16 action on the SG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#81 Metrology Study Group</a:t>
            </a:r>
            <a:br>
              <a:rPr lang="en-US" altLang="ko-KR" dirty="0" smtClean="0"/>
            </a:br>
            <a:r>
              <a:rPr lang="en-US" altLang="ko-KR" dirty="0" smtClean="0"/>
              <a:t>Closing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September 19, 2012</a:t>
            </a:r>
          </a:p>
          <a:p>
            <a:r>
              <a:rPr lang="en-US" altLang="ko-KR" dirty="0" smtClean="0"/>
              <a:t>Indian Wells,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</a:t>
            </a:r>
            <a:r>
              <a:rPr lang="en-US" altLang="ko-KR" dirty="0" smtClean="0"/>
              <a:t>-0595-00-</a:t>
            </a:r>
            <a:r>
              <a:rPr lang="en-US" altLang="ko-KR" dirty="0" smtClean="0"/>
              <a:t>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5264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Metrology SG held two (2) meetings as follows:</a:t>
            </a:r>
          </a:p>
          <a:p>
            <a:r>
              <a:rPr lang="en-US" altLang="ko-KR" sz="2400" dirty="0"/>
              <a:t>Tuesday </a:t>
            </a:r>
            <a:r>
              <a:rPr lang="en-US" altLang="ko-KR" sz="2400" dirty="0" smtClean="0"/>
              <a:t>18 Sep. </a:t>
            </a:r>
            <a:r>
              <a:rPr lang="en-US" altLang="ko-KR" sz="2400" dirty="0"/>
              <a:t>2012	</a:t>
            </a:r>
            <a:r>
              <a:rPr lang="en-US" altLang="ko-KR" sz="2400" dirty="0" smtClean="0"/>
              <a:t>AM1</a:t>
            </a:r>
            <a:r>
              <a:rPr lang="en-US" altLang="ko-KR" sz="2400" dirty="0"/>
              <a:t>	</a:t>
            </a:r>
            <a:r>
              <a:rPr lang="en-US" altLang="ko-KR" sz="2400" dirty="0" smtClean="0"/>
              <a:t>8: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</a:t>
            </a:r>
            <a:r>
              <a:rPr lang="en-US" altLang="ko-KR" sz="2400" dirty="0"/>
              <a:t>AM – </a:t>
            </a:r>
            <a:r>
              <a:rPr lang="en-US" altLang="ko-KR" sz="2400" dirty="0" smtClean="0"/>
              <a:t>10</a:t>
            </a:r>
            <a:r>
              <a:rPr lang="en-US" altLang="ko-KR" sz="2400" dirty="0" smtClean="0"/>
              <a:t>:00 </a:t>
            </a:r>
            <a:r>
              <a:rPr lang="en-US" altLang="ko-KR" sz="2400" dirty="0"/>
              <a:t>A</a:t>
            </a:r>
            <a:r>
              <a:rPr lang="en-US" altLang="ko-KR" sz="2400" dirty="0" smtClean="0"/>
              <a:t>M</a:t>
            </a:r>
            <a:endParaRPr lang="en-US" altLang="ko-KR" sz="2400" dirty="0"/>
          </a:p>
          <a:p>
            <a:r>
              <a:rPr lang="en-US" altLang="ko-KR" sz="2400" dirty="0" smtClean="0"/>
              <a:t>Wednesday 19 Sep. </a:t>
            </a:r>
            <a:r>
              <a:rPr lang="en-US" altLang="ko-KR" sz="2400" dirty="0"/>
              <a:t>2012	</a:t>
            </a:r>
            <a:r>
              <a:rPr lang="en-US" altLang="ko-KR" sz="2400" dirty="0" smtClean="0"/>
              <a:t>AM1</a:t>
            </a:r>
            <a:r>
              <a:rPr lang="en-US" altLang="ko-KR" sz="2400" dirty="0"/>
              <a:t>	</a:t>
            </a:r>
            <a:r>
              <a:rPr lang="en-US" altLang="ko-KR" sz="2400" dirty="0" smtClean="0"/>
              <a:t>8: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</a:t>
            </a:r>
            <a:r>
              <a:rPr lang="en-US" altLang="ko-KR" sz="2400" dirty="0"/>
              <a:t>AM – </a:t>
            </a:r>
            <a:r>
              <a:rPr lang="en-US" altLang="ko-KR" sz="2400" dirty="0" smtClean="0"/>
              <a:t>10</a:t>
            </a:r>
            <a:r>
              <a:rPr lang="en-US" altLang="ko-KR" sz="2400" dirty="0" smtClean="0"/>
              <a:t>:</a:t>
            </a:r>
            <a:r>
              <a:rPr lang="en-US" altLang="ko-KR" sz="2400" dirty="0"/>
              <a:t>0</a:t>
            </a:r>
            <a:r>
              <a:rPr lang="en-US" altLang="ko-KR" sz="2400" dirty="0" smtClean="0"/>
              <a:t>0 </a:t>
            </a:r>
            <a:r>
              <a:rPr lang="en-US" altLang="ko-KR" sz="2400" dirty="0" smtClean="0"/>
              <a:t>AM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401236"/>
              </p:ext>
            </p:extLst>
          </p:nvPr>
        </p:nvGraphicFramePr>
        <p:xfrm>
          <a:off x="228600" y="1219200"/>
          <a:ext cx="8534400" cy="253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33528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802.16-12-0523-00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LS from Broadband Forum: Project update and Request for Input: WT-304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BROADBAND FORUM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802.16-12-0541-00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Statement to IETF IPPM Working Group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802.16-12-0583-00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802.16-12-0542-00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Statement to Broadband Forum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802.16-12-0584-00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802.16-12-0575-00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IEEE 802.16 WG Statement to FCC regarding IEEE Project 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802.16-12-0585-00</a:t>
                      </a:r>
                      <a:endParaRPr lang="en-US" altLang="ko-KR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802.16-12-0540-01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IEEE 802.16-12-0483-00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802.16-12-0483-01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10401"/>
              </p:ext>
            </p:extLst>
          </p:nvPr>
        </p:nvGraphicFramePr>
        <p:xfrm>
          <a:off x="457200" y="1600200"/>
          <a:ext cx="8229600" cy="281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802.16-12-0583-00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Proposed Statement to IETF IPPM Working Group regarding IEEE Project 802.16.3</a:t>
                      </a:r>
                      <a:endParaRPr lang="en-US" altLang="ko-KR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802.16-12-0584-00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Proposed Statement to Broadband Forum regarding IEEE Project 802.16.3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802.16-12-0585-00</a:t>
                      </a:r>
                      <a:endParaRPr lang="en-US" altLang="ko-K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Proposed IEEE 802.16 WG Statement to FCC regarding IEEE Project P802.16.3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802.16-12-0483-01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Draft Applications and Requirements for Mobile Broadband Network Performance Measurements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802.16-12-0594-00</a:t>
                      </a:r>
                      <a:endParaRPr lang="en-US" altLang="ko-KR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Call for Contributions to Session #82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</a:t>
            </a:r>
            <a:r>
              <a:rPr lang="en-US" dirty="0" smtClean="0"/>
              <a:t>802.16</a:t>
            </a:r>
            <a:r>
              <a:rPr lang="en-US" dirty="0" smtClean="0"/>
              <a:t>-12-</a:t>
            </a:r>
            <a:r>
              <a:rPr lang="en-US" dirty="0" smtClean="0"/>
              <a:t>0483-01-</a:t>
            </a:r>
            <a:r>
              <a:rPr lang="en-US" dirty="0"/>
              <a:t>Gdoc and issue </a:t>
            </a:r>
            <a:r>
              <a:rPr lang="en-US" dirty="0" smtClean="0"/>
              <a:t>the Call for Contributions </a:t>
            </a:r>
            <a:r>
              <a:rPr lang="en-US" dirty="0" smtClean="0"/>
              <a:t>802.16-12-0594-00-Gdoc.</a:t>
            </a:r>
            <a:endParaRPr lang="en-US" dirty="0" smtClean="0"/>
          </a:p>
          <a:p>
            <a:pPr lvl="1"/>
            <a:r>
              <a:rPr lang="en-US" dirty="0" smtClean="0"/>
              <a:t>Mover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endParaRPr lang="en-US" dirty="0" smtClean="0"/>
          </a:p>
          <a:p>
            <a:pPr lvl="1"/>
            <a:r>
              <a:rPr lang="en-US" dirty="0" smtClean="0"/>
              <a:t>Result</a:t>
            </a:r>
            <a:r>
              <a:rPr lang="en-US" dirty="0" smtClean="0"/>
              <a:t>: </a:t>
            </a:r>
            <a:r>
              <a:rPr lang="en-US" dirty="0" smtClean="0"/>
              <a:t>y/n/a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</a:t>
            </a:r>
            <a:r>
              <a:rPr lang="en-US" dirty="0" smtClean="0"/>
              <a:t>and issue 802.16</a:t>
            </a:r>
            <a:r>
              <a:rPr lang="en-US" dirty="0" smtClean="0"/>
              <a:t>-12-</a:t>
            </a:r>
            <a:r>
              <a:rPr lang="en-US" dirty="0" smtClean="0"/>
              <a:t>0583-</a:t>
            </a:r>
            <a:r>
              <a:rPr lang="en-US" dirty="0" smtClean="0"/>
              <a:t>00-</a:t>
            </a:r>
            <a:r>
              <a:rPr lang="en-US" dirty="0" smtClean="0"/>
              <a:t>Gdoc and 802.16-12-0584-00-Gdoc.</a:t>
            </a:r>
            <a:endParaRPr lang="en-US" dirty="0" smtClean="0"/>
          </a:p>
          <a:p>
            <a:pPr lvl="1"/>
            <a:r>
              <a:rPr lang="en-US" dirty="0" smtClean="0"/>
              <a:t>Mover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endParaRPr lang="en-US" dirty="0" smtClean="0"/>
          </a:p>
          <a:p>
            <a:pPr lvl="1"/>
            <a:r>
              <a:rPr lang="en-US" dirty="0" smtClean="0"/>
              <a:t>Result</a:t>
            </a:r>
            <a:r>
              <a:rPr lang="en-US" dirty="0" smtClean="0"/>
              <a:t>: </a:t>
            </a:r>
            <a:r>
              <a:rPr lang="en-US" dirty="0" smtClean="0"/>
              <a:t>y/n/a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9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</a:t>
            </a:r>
            <a:r>
              <a:rPr lang="en-US" dirty="0" smtClean="0"/>
              <a:t>802.16</a:t>
            </a:r>
            <a:r>
              <a:rPr lang="en-US" dirty="0" smtClean="0"/>
              <a:t>-12-</a:t>
            </a:r>
            <a:r>
              <a:rPr lang="en-US" dirty="0" smtClean="0"/>
              <a:t>0585-</a:t>
            </a:r>
            <a:r>
              <a:rPr lang="en-US" dirty="0" smtClean="0"/>
              <a:t>00-</a:t>
            </a:r>
            <a:r>
              <a:rPr lang="en-US" dirty="0" smtClean="0"/>
              <a:t>Gdoc per </a:t>
            </a:r>
            <a:r>
              <a:rPr lang="en-US" dirty="0" err="1" smtClean="0"/>
              <a:t>subclause</a:t>
            </a:r>
            <a:r>
              <a:rPr lang="en-US" dirty="0" smtClean="0"/>
              <a:t> 8.2.2 of the IEEE 802 LMSC Operations Manual.</a:t>
            </a:r>
            <a:endParaRPr lang="en-US" dirty="0" smtClean="0"/>
          </a:p>
          <a:p>
            <a:pPr lvl="1"/>
            <a:r>
              <a:rPr lang="en-US" dirty="0" smtClean="0"/>
              <a:t>Mover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Second: </a:t>
            </a:r>
            <a:endParaRPr lang="en-US" dirty="0" smtClean="0"/>
          </a:p>
          <a:p>
            <a:pPr lvl="1"/>
            <a:r>
              <a:rPr lang="en-US" dirty="0" smtClean="0"/>
              <a:t>Result</a:t>
            </a:r>
            <a:r>
              <a:rPr lang="en-US" dirty="0" smtClean="0"/>
              <a:t>: </a:t>
            </a:r>
            <a:r>
              <a:rPr lang="en-US" dirty="0" smtClean="0"/>
              <a:t>y/n/a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812</TotalTime>
  <Words>451</Words>
  <Application>Microsoft Macintosh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PowerPoint Presentation</vt:lpstr>
      <vt:lpstr>PowerPoint Presentation</vt:lpstr>
      <vt:lpstr>Summary of Meetings</vt:lpstr>
      <vt:lpstr>Summary of Input Contributions</vt:lpstr>
      <vt:lpstr>Documents Agreed to Be Recommended for Plenary Approval</vt:lpstr>
      <vt:lpstr>Plenary Approval Motion (1)</vt:lpstr>
      <vt:lpstr>Plenary Approval Motion (2)</vt:lpstr>
      <vt:lpstr>Plenary Approval Motion (3)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Ron Murias</cp:lastModifiedBy>
  <cp:revision>144</cp:revision>
  <cp:lastPrinted>1998-02-10T13:28:06Z</cp:lastPrinted>
  <dcterms:created xsi:type="dcterms:W3CDTF">2011-12-30T17:06:23Z</dcterms:created>
  <dcterms:modified xsi:type="dcterms:W3CDTF">2012-09-19T17:05:16Z</dcterms:modified>
</cp:coreProperties>
</file>