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9" r:id="rId3"/>
    <p:sldId id="262" r:id="rId4"/>
    <p:sldId id="263" r:id="rId5"/>
    <p:sldId id="265" r:id="rId6"/>
    <p:sldId id="275" r:id="rId7"/>
    <p:sldId id="274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IEEE 802.16 ITU-R Liaison Group Closing Report – Session #81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 smtClean="0">
                <a:latin typeface="Times" pitchFamily="1" charset="0"/>
              </a:rPr>
              <a:t>[</a:t>
            </a:r>
            <a:r>
              <a:rPr lang="en-US" b="1" dirty="0">
                <a:latin typeface="Times" pitchFamily="1" charset="0"/>
              </a:rPr>
              <a:t>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b="1" dirty="0" smtClean="0"/>
              <a:t>IEEE 802.16-12-0609-</a:t>
            </a:r>
            <a:r>
              <a:rPr lang="en-US" b="1" dirty="0" smtClean="0"/>
              <a:t>01-</a:t>
            </a:r>
            <a:r>
              <a:rPr lang="en-US" b="1" dirty="0" smtClean="0"/>
              <a:t>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Consensii</a:t>
            </a:r>
            <a:r>
              <a:rPr lang="en-US" dirty="0" smtClean="0">
                <a:latin typeface="Times" pitchFamily="1" charset="0"/>
              </a:rPr>
              <a:t> LLC	</a:t>
            </a:r>
            <a:r>
              <a:rPr lang="en-US" dirty="0">
                <a:latin typeface="Times" pitchFamily="1" charset="0"/>
              </a:rPr>
              <a:t>		E-mail</a:t>
            </a:r>
            <a:r>
              <a:rPr lang="en-US" dirty="0" smtClean="0">
                <a:latin typeface="Times" pitchFamily="1" charset="0"/>
              </a:rPr>
              <a:t>: </a:t>
            </a:r>
            <a:r>
              <a:rPr lang="en-US" dirty="0" err="1" smtClean="0">
                <a:latin typeface="Times" pitchFamily="1" charset="0"/>
              </a:rPr>
              <a:t>r.b.marks@ieee.org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IEEE 802.16 ITU-R Liaison Group for Session #81 and requests IEEE 802.16 WG action on the group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b="1" dirty="0" smtClean="0">
                <a:latin typeface="Times" pitchFamily="1" charset="0"/>
              </a:rPr>
              <a:t>IEEE 802.16 ITU-R Liaison Group</a:t>
            </a:r>
          </a:p>
          <a:p>
            <a:r>
              <a:rPr lang="en-US" b="1" dirty="0" smtClean="0">
                <a:latin typeface="Times" pitchFamily="1" charset="0"/>
              </a:rPr>
              <a:t>Closing Report – </a:t>
            </a:r>
          </a:p>
          <a:p>
            <a:r>
              <a:rPr lang="en-US" altLang="ko-KR" b="1" dirty="0" smtClean="0"/>
              <a:t>Session #81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September 20, 2012</a:t>
            </a:r>
          </a:p>
          <a:p>
            <a:r>
              <a:rPr lang="en-US" altLang="ko-KR" dirty="0" smtClean="0"/>
              <a:t>Indian Wells, CA, USA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26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#81, the ITU-R Liaison Group met as follows:</a:t>
            </a:r>
          </a:p>
          <a:p>
            <a:r>
              <a:rPr lang="en-US" altLang="ko-KR" sz="2400" dirty="0" smtClean="0"/>
              <a:t>Mon 2012-09-17	PM1	13:30 </a:t>
            </a:r>
            <a:r>
              <a:rPr lang="en-US" altLang="ko-KR" sz="2400" dirty="0"/>
              <a:t>– </a:t>
            </a:r>
            <a:r>
              <a:rPr lang="en-US" altLang="ko-KR" sz="2400" dirty="0" smtClean="0"/>
              <a:t>15:30</a:t>
            </a:r>
          </a:p>
          <a:p>
            <a:r>
              <a:rPr lang="en-US" altLang="ko-KR" sz="2400" dirty="0" smtClean="0"/>
              <a:t>Mon 2012-09-17	PM2	16:00 – 18:00</a:t>
            </a:r>
          </a:p>
          <a:p>
            <a:r>
              <a:rPr lang="en-US" altLang="ko-KR" sz="2400" dirty="0" smtClean="0"/>
              <a:t>Wed 2012-09-19	AM2	10:30 </a:t>
            </a:r>
            <a:r>
              <a:rPr lang="en-US" altLang="ko-KR" sz="2400" dirty="0"/>
              <a:t>– </a:t>
            </a:r>
            <a:r>
              <a:rPr lang="en-US" altLang="ko-KR" sz="2400" dirty="0" smtClean="0"/>
              <a:t>12:30</a:t>
            </a:r>
            <a:endParaRPr lang="en-US" altLang="ko-KR" sz="24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71401236"/>
              </p:ext>
            </p:extLst>
          </p:nvPr>
        </p:nvGraphicFramePr>
        <p:xfrm>
          <a:off x="228600" y="1219200"/>
          <a:ext cx="85344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581400"/>
                <a:gridCol w="1447800"/>
                <a:gridCol w="18288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802.16-12-0408-00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IMT-2000 OFDMA TDD WMAN submission toward Rev. 11 of </a:t>
                      </a:r>
                      <a:r>
                        <a:rPr lang="en-US" sz="1100" dirty="0" err="1" smtClean="0"/>
                        <a:t>Rec</a:t>
                      </a:r>
                      <a:r>
                        <a:rPr lang="en-US" sz="1100" dirty="0" smtClean="0"/>
                        <a:t> ITU-R M.1457 (Meeting X+2) [as ITU-R 5D/65]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802.16-12-0520-00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Planning for Revision 12 of Rec. ITU-R M.1457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 ON WORKPLAN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802.16-12-0487-01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Contribution ITU-R WP 5D/111: Update of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RIT of Rec. ITU-R M.2012 (Meeting Y+1)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dirty="0" smtClean="0"/>
                        <a:t>NOTED</a:t>
                      </a:r>
                      <a:endParaRPr lang="en-US" altLang="ko-KR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802.16-12-0571-00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TTA: Transposition of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toward Rec. ITU-R M.2012-1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/>
                        <a:t>802.16-12-0610-00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802.16-12-0519-01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Toward a preliminary draft new Report on the use of IMT for broadband PPDR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 ON WORKPLAN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802.16-12-0517-01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Review of Report ITU-R M.2039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802.16-12-0599-01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=&gt; 802.16-12-0607-</a:t>
                      </a:r>
                      <a:r>
                        <a:rPr lang="en-US" sz="1100" dirty="0" smtClean="0"/>
                        <a:t>01</a:t>
                      </a:r>
                      <a:endParaRPr lang="en-US" sz="11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WP 5D: Parameters for LTE-Advanced and </a:t>
                      </a:r>
                      <a:r>
                        <a:rPr lang="en-US" sz="1100" dirty="0" err="1" smtClean="0"/>
                        <a:t>WirelessMAN</a:t>
                      </a:r>
                      <a:r>
                        <a:rPr lang="en-US" sz="1100" dirty="0" smtClean="0"/>
                        <a:t>-Advanced for use in Sharing Studies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WP 5D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802.16-12-0600-01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=&gt; 802.16-12-0608-</a:t>
                      </a:r>
                      <a:r>
                        <a:rPr lang="en-US" sz="1100" dirty="0" smtClean="0"/>
                        <a:t>01</a:t>
                      </a:r>
                      <a:endParaRPr lang="en-US" sz="11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802.16-12-0572-00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TTA: Sharing Parameters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RESPONDED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802.16-12-0610-00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802.16-12-0580-00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Proposed Response to LS from ITU-R WP 5D: Parameters for IMT-Advanced in Sharing Studies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BASIS</a:t>
                      </a:r>
                      <a:r>
                        <a:rPr lang="en-US" sz="1100" baseline="0" dirty="0" smtClean="0"/>
                        <a:t> OF RESPONSE TO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802.16-12-0581-00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Input contribution: Proposed Response to LS from ITU-R WP 5D: Review of Report ITU-R M.2039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MARKS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BASIS</a:t>
                      </a:r>
                      <a:r>
                        <a:rPr lang="en-US" sz="1100" baseline="0" dirty="0" smtClean="0"/>
                        <a:t> OF RESPONSE TO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802.16-12-0516-01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802.16-12-0593-00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 from WiMAX Forum: Response to IEEE 802.16-12-0515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WiMAX</a:t>
                      </a:r>
                      <a:r>
                        <a:rPr lang="en-US" sz="1100" baseline="0" dirty="0" smtClean="0"/>
                        <a:t> FORUM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NOTED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Revised and Carried Forward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610401"/>
              </p:ext>
            </p:extLst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802.16-12-0260-03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IEEE 802.16 ITU-R Liaison Group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Workplan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610401"/>
              </p:ext>
            </p:extLst>
          </p:nvPr>
        </p:nvGraphicFramePr>
        <p:xfrm>
          <a:off x="457200" y="1600200"/>
          <a:ext cx="8229600" cy="214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229"/>
                <a:gridCol w="55843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802.16-12-0607-01</a:t>
                      </a:r>
                    </a:p>
                    <a:p>
                      <a:pPr algn="ctr"/>
                      <a:r>
                        <a:rPr lang="en-US" sz="1200" dirty="0" smtClean="0"/>
                        <a:t>(=802.18-12-0094-01)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Draft Response to Liaison Statement from ITU-R WP 5D in IEEE 802.16-12-0516 - for Approval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802.16-12-0608-01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(=802.18-12-0095-01)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Response to Liaison Statement from ITU-R WP 5D in IEEE 802.16-12-0517 - for Approval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802.16-12-0610-00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LS to TTA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following Session #81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802.16-12-0611-00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Draft LS to WiMAX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Forum following Session #81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27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802.16-12-0607-01 and 802.16-12-0608-01 for ITU-R Working Party 5D per subclause 8.2.2 of the IEEE 802 LMSC Operations Manual.</a:t>
            </a:r>
          </a:p>
          <a:p>
            <a:pPr lvl="1"/>
            <a:r>
              <a:rPr lang="en-US" dirty="0" smtClean="0"/>
              <a:t>Mover:</a:t>
            </a:r>
            <a:r>
              <a:rPr lang="en-US" dirty="0" smtClean="0"/>
              <a:t> </a:t>
            </a:r>
            <a:r>
              <a:rPr lang="en-US" dirty="0" err="1" smtClean="0"/>
              <a:t>Murias</a:t>
            </a:r>
            <a:endParaRPr lang="en-US" dirty="0" smtClean="0"/>
          </a:p>
          <a:p>
            <a:pPr lvl="1"/>
            <a:r>
              <a:rPr lang="en-US" dirty="0" smtClean="0"/>
              <a:t>Second:</a:t>
            </a:r>
            <a:r>
              <a:rPr lang="en-US" dirty="0" smtClean="0"/>
              <a:t> 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Result:</a:t>
            </a:r>
            <a:r>
              <a:rPr lang="en-US" dirty="0" smtClean="0"/>
              <a:t> 11/0/0	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5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Plenary Approval Motion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and issue 802.16-12-0610-00 and 802.16-12-0611-00.</a:t>
            </a:r>
          </a:p>
          <a:p>
            <a:pPr lvl="1"/>
            <a:r>
              <a:rPr lang="en-US" dirty="0" smtClean="0"/>
              <a:t>Mover:</a:t>
            </a:r>
            <a:r>
              <a:rPr lang="en-US" dirty="0" smtClean="0"/>
              <a:t> </a:t>
            </a:r>
            <a:r>
              <a:rPr lang="en-US" dirty="0" err="1" smtClean="0"/>
              <a:t>Jaesun</a:t>
            </a:r>
            <a:r>
              <a:rPr lang="en-US" dirty="0" smtClean="0"/>
              <a:t> Cha</a:t>
            </a:r>
          </a:p>
          <a:p>
            <a:pPr lvl="1"/>
            <a:r>
              <a:rPr lang="en-US" dirty="0" smtClean="0"/>
              <a:t>Second:</a:t>
            </a:r>
            <a:r>
              <a:rPr lang="en-US" dirty="0" smtClean="0"/>
              <a:t> Tim Godfrey</a:t>
            </a:r>
          </a:p>
          <a:p>
            <a:pPr lvl="1"/>
            <a:r>
              <a:rPr lang="en-US" dirty="0" smtClean="0"/>
              <a:t>Result:</a:t>
            </a:r>
            <a:r>
              <a:rPr lang="en-US" dirty="0" smtClean="0"/>
              <a:t> 10/</a:t>
            </a:r>
            <a:r>
              <a:rPr lang="en-US" dirty="0" smtClean="0"/>
              <a:t>0</a:t>
            </a:r>
            <a:r>
              <a:rPr lang="en-US" dirty="0" smtClean="0"/>
              <a:t>/0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5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956</TotalTime>
  <Words>1017</Words>
  <Application>Microsoft Macintosh PowerPoint</Application>
  <PresentationFormat>On-screen Show (4:3)</PresentationFormat>
  <Paragraphs>120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Slide 2</vt:lpstr>
      <vt:lpstr>Summary of Meetings</vt:lpstr>
      <vt:lpstr>Summary of Input Contributions</vt:lpstr>
      <vt:lpstr>Documents Revised and Carried Forward</vt:lpstr>
      <vt:lpstr>Documents Recommended for Plenary Approval</vt:lpstr>
      <vt:lpstr>Plenary Approval Motion (1/2)</vt:lpstr>
      <vt:lpstr>Plenary Approval Motion (2/2)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169</cp:revision>
  <cp:lastPrinted>1998-02-10T13:28:06Z</cp:lastPrinted>
  <dcterms:created xsi:type="dcterms:W3CDTF">2012-09-20T23:29:58Z</dcterms:created>
  <dcterms:modified xsi:type="dcterms:W3CDTF">2012-09-20T23:50:50Z</dcterms:modified>
</cp:coreProperties>
</file>