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
  </p:notesMasterIdLst>
  <p:sldIdLst>
    <p:sldId id="256" r:id="rId3"/>
    <p:sldId id="289" r:id="rId4"/>
    <p:sldId id="297" r:id="rId5"/>
    <p:sldId id="294" r:id="rId6"/>
    <p:sldId id="293" r:id="rId7"/>
    <p:sldId id="296" r:id="rId8"/>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6" d="100"/>
          <a:sy n="76" d="100"/>
        </p:scale>
        <p:origin x="-93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11/14/2012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#82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16-12-0687-00-Gdoc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2012-11-15</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#82,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#82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#82</a:t>
            </a:r>
          </a:p>
          <a:p>
            <a:pPr marL="0" lvl="1" indent="0" algn="ctr" eaLnBrk="1" hangingPunct="1">
              <a:lnSpc>
                <a:spcPct val="90000"/>
              </a:lnSpc>
              <a:buNone/>
            </a:pPr>
            <a:r>
              <a:rPr lang="en-US" altLang="ja-JP" dirty="0" smtClean="0">
                <a:ea typeface="ＭＳ Ｐゴシック" charset="-128"/>
                <a:sym typeface="Arial" charset="0"/>
              </a:rPr>
              <a:t>San Antonio</a:t>
            </a:r>
            <a:r>
              <a:rPr lang="en-US" altLang="ja-JP" smtClean="0">
                <a:ea typeface="ＭＳ Ｐゴシック" charset="-128"/>
                <a:sym typeface="Arial" charset="0"/>
              </a:rPr>
              <a:t>, TX, USA</a:t>
            </a:r>
            <a:r>
              <a:rPr lang="en-US" altLang="ja-JP" dirty="0" smtClean="0">
                <a:ea typeface="ＭＳ Ｐゴシック" charset="-128"/>
                <a:sym typeface="Arial" charset="0"/>
              </a:rPr>
              <a:t>, 12-15 Nov 2012</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IEEE802.16-12-0260-03-Gdoc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Draft the liaison statement  to </a:t>
            </a:r>
            <a:r>
              <a:rPr lang="en-US" altLang="ja-JP" sz="1400" dirty="0" smtClean="0">
                <a:latin typeface="Trebuchet MS" pitchFamily="34" charset="0"/>
                <a:ea typeface="ＭＳ Ｐゴシック" charset="-128"/>
              </a:rPr>
              <a:t>WP 5D</a:t>
            </a:r>
            <a:endParaRPr lang="en-US" altLang="ja-JP" sz="14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#82</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response to LS from WP 5D 802.16-12-0519</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16-12-0684-00-Gdoc </a:t>
            </a:r>
            <a:r>
              <a:rPr lang="en-US" altLang="ja-JP" sz="1600" i="1" dirty="0" smtClean="0">
                <a:latin typeface="Trebuchet MS" pitchFamily="34" charset="0"/>
                <a:ea typeface="ＭＳ Ｐゴシック" charset="-128"/>
              </a:rPr>
              <a:t>- </a:t>
            </a:r>
            <a:r>
              <a:rPr lang="en-US" altLang="ja-JP" sz="1600" i="1" dirty="0" smtClean="0">
                <a:latin typeface="Trebuchet MS" pitchFamily="34" charset="0"/>
                <a:ea typeface="ＭＳ Ｐゴシック" charset="-128"/>
              </a:rPr>
              <a:t>LS to WP 5D: Comments on Working Doc toward a PDNR on the use of IMT for broadband </a:t>
            </a:r>
            <a:r>
              <a:rPr lang="en-US" altLang="ja-JP" sz="1600" i="1" dirty="0" smtClean="0">
                <a:latin typeface="Trebuchet MS" pitchFamily="34" charset="0"/>
                <a:ea typeface="ＭＳ Ｐゴシック" charset="-128"/>
              </a:rPr>
              <a:t>PPDR</a:t>
            </a: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eaLnBrk="1" hangingPunct="1">
              <a:lnSpc>
                <a:spcPct val="80000"/>
              </a:lnSpc>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lvl="0" eaLnBrk="1" hangingPunct="1">
              <a:lnSpc>
                <a:spcPct val="80000"/>
              </a:lnSpc>
              <a:buSzPct val="125000"/>
            </a:pPr>
            <a:r>
              <a:rPr lang="en-US" altLang="ja-JP" sz="1800" b="1" dirty="0" smtClean="0">
                <a:solidFill>
                  <a:srgbClr val="000000"/>
                </a:solidFill>
                <a:latin typeface="Trebuchet MS" pitchFamily="34" charset="0"/>
                <a:ea typeface="ＭＳ Ｐゴシック" charset="-128"/>
              </a:rPr>
              <a:t>Update </a:t>
            </a:r>
            <a:r>
              <a:rPr lang="en-US" altLang="ja-JP" sz="1800" b="1" dirty="0" err="1" smtClean="0">
                <a:solidFill>
                  <a:srgbClr val="000000"/>
                </a:solidFill>
                <a:latin typeface="Trebuchet MS" pitchFamily="34" charset="0"/>
                <a:ea typeface="ＭＳ Ｐゴシック" charset="-128"/>
              </a:rPr>
              <a:t>workplan</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buFont typeface="Trebuchet MS" pitchFamily="34" charset="0"/>
              <a:buChar char="−"/>
            </a:pPr>
            <a:r>
              <a:rPr lang="en-US" altLang="ja-JP" sz="1600" b="1" i="1" dirty="0" smtClean="0">
                <a:solidFill>
                  <a:srgbClr val="000000"/>
                </a:solidFill>
                <a:latin typeface="Trebuchet MS" pitchFamily="34" charset="0"/>
                <a:ea typeface="ＭＳ Ｐゴシック" charset="-128"/>
              </a:rPr>
              <a:t>16-12-0686-00-Gdoc </a:t>
            </a:r>
            <a:r>
              <a:rPr lang="en-US" altLang="ja-JP" sz="1600" i="1" dirty="0" smtClean="0">
                <a:solidFill>
                  <a:srgbClr val="000000"/>
                </a:solidFill>
                <a:latin typeface="Trebuchet MS" pitchFamily="34" charset="0"/>
                <a:ea typeface="ＭＳ Ｐゴシック" charset="-128"/>
              </a:rPr>
              <a:t>- IEEE 802.16 ITU-R Liaison Group </a:t>
            </a:r>
            <a:r>
              <a:rPr lang="en-US" altLang="ja-JP" sz="1600" i="1" dirty="0" err="1" smtClean="0">
                <a:solidFill>
                  <a:srgbClr val="000000"/>
                </a:solidFill>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802.16-12-0627-00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Technical and operational aspects of passive and active BS antennas for IMT systems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802.16-12-0628-00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Plan for Revision 12 of Recommendation ITU-R M.1457</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802.16-12-0629-00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Working Doc toward a PDNR on The use of IMT for broadband PPDR applications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802.16-12-0630-00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LS from WP 5D: Parameters for LTE-Advanced and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 Advanced for use in sharing studies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802.16-12-0663-00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Report to IEEE 802.16 Working Group on ITU-R WP 5D Meeting #14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dirty="0">
                <a:latin typeface="Trebuchet MS" pitchFamily="34" charset="0"/>
              </a:rPr>
              <a:t>Motion </a:t>
            </a:r>
            <a:r>
              <a:rPr kumimoji="0" lang="en-US" altLang="ja-JP" sz="3200" b="1" dirty="0" smtClean="0">
                <a:latin typeface="Trebuchet MS" pitchFamily="34" charset="0"/>
              </a:rPr>
              <a:t>1</a:t>
            </a:r>
            <a:endParaRPr kumimoji="0" lang="ja-JP" altLang="en-US" sz="3200" b="1" u="sng" dirty="0">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a:t>
            </a:r>
            <a:r>
              <a:rPr kumimoji="0" lang="en-US" altLang="ja-JP" sz="2800" b="1" dirty="0" smtClean="0">
                <a:solidFill>
                  <a:schemeClr val="tx1"/>
                </a:solidFill>
                <a:latin typeface="Trebuchet MS" pitchFamily="34" charset="0"/>
                <a:sym typeface="Times" pitchFamily="18" charset="0"/>
              </a:rPr>
              <a:t>the </a:t>
            </a:r>
            <a:r>
              <a:rPr kumimoji="0" lang="en-US" altLang="ja-JP" sz="2800" b="1" dirty="0">
                <a:solidFill>
                  <a:schemeClr val="tx1"/>
                </a:solidFill>
                <a:latin typeface="Trebuchet MS" pitchFamily="34" charset="0"/>
                <a:sym typeface="Times" pitchFamily="18" charset="0"/>
              </a:rPr>
              <a:t>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16-12-0684-00-Gdoc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LS to WP 5D: Comments on Working Doc toward a PDNR on the use of IMT for broadband </a:t>
            </a:r>
            <a:r>
              <a:rPr kumimoji="0" lang="en-US" altLang="ja-JP" sz="1800" b="1" i="1" dirty="0" smtClean="0">
                <a:solidFill>
                  <a:schemeClr val="tx1"/>
                </a:solidFill>
                <a:latin typeface="Trebuchet MS" pitchFamily="34" charset="0"/>
                <a:sym typeface="Times" pitchFamily="18" charset="0"/>
              </a:rPr>
              <a:t>PPDR</a:t>
            </a: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31046</TotalTime>
  <Pages>0</Pages>
  <Words>241</Words>
  <Characters>0</Characters>
  <Application>Microsoft Office PowerPoint</Application>
  <PresentationFormat>画面に合わせる (4:3)</PresentationFormat>
  <Lines>0</Lines>
  <Paragraphs>74</Paragraphs>
  <Slides>6</Slides>
  <Notes>1</Notes>
  <HiddenSlides>0</HiddenSlides>
  <MMClips>0</MMClips>
  <ScaleCrop>false</ScaleCrop>
  <HeadingPairs>
    <vt:vector size="4" baseType="variant">
      <vt:variant>
        <vt:lpstr>テーマ</vt:lpstr>
      </vt:variant>
      <vt:variant>
        <vt:i4>2</vt:i4>
      </vt:variant>
      <vt:variant>
        <vt:lpstr>スライド タイトル</vt:lpstr>
      </vt:variant>
      <vt:variant>
        <vt:i4>6</vt:i4>
      </vt:variant>
    </vt:vector>
  </HeadingPairs>
  <TitlesOfParts>
    <vt:vector size="8" baseType="lpstr">
      <vt:lpstr>Template - No Graphics</vt:lpstr>
      <vt:lpstr>Template</vt:lpstr>
      <vt:lpstr>スライド 1</vt:lpstr>
      <vt:lpstr>ITU-R Liaison Group Report -  Session #82 Closing Plenary</vt:lpstr>
      <vt:lpstr>スライド 3</vt:lpstr>
      <vt:lpstr>Outcomes of Session #82</vt:lpstr>
      <vt:lpstr>Review Results</vt:lpstr>
      <vt:lpstr>スライド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635</cp:revision>
  <dcterms:modified xsi:type="dcterms:W3CDTF">2012-11-14T23:48:34Z</dcterms:modified>
</cp:coreProperties>
</file>