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9"/>
  </p:notesMasterIdLst>
  <p:sldIdLst>
    <p:sldId id="256" r:id="rId3"/>
    <p:sldId id="289" r:id="rId4"/>
    <p:sldId id="297" r:id="rId5"/>
    <p:sldId id="294" r:id="rId6"/>
    <p:sldId id="293" r:id="rId7"/>
    <p:sldId id="296" r:id="rId8"/>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98" autoAdjust="0"/>
    <p:restoredTop sz="98826" autoAdjust="0"/>
  </p:normalViewPr>
  <p:slideViewPr>
    <p:cSldViewPr>
      <p:cViewPr varScale="1">
        <p:scale>
          <a:sx n="76" d="100"/>
          <a:sy n="76" d="100"/>
        </p:scale>
        <p:origin x="-93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392147EF-37A6-4397-9118-AE7A3BD0AE4D}" type="datetimeFigureOut">
              <a:rPr lang="en-US" altLang="ja-JP"/>
              <a:pPr>
                <a:defRPr/>
              </a:pPr>
              <a:t>11/15/2012</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D8B98581-CD94-4739-836B-7E77FC99778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ln>
            <a:miter lim="800000"/>
            <a:headEnd/>
            <a:tailEnd/>
          </a:ln>
        </p:spPr>
        <p:txBody>
          <a:bodyPr/>
          <a:lstStyle/>
          <a:p>
            <a:pPr>
              <a:defRPr/>
            </a:pPr>
            <a:fld id="{C80D39D7-2146-4505-BC0A-50CAC8E8EEA0}" type="slidenum">
              <a:rPr lang="en-US" altLang="ja-JP"/>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B93C433A-7479-47FF-8BD0-A55376AB339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0A30DE1-4175-4F0C-9527-ECFA2284C4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2C0E2A0-B520-4CDF-B598-A7BB7EBCEC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363B092B-7C57-43E7-A0C0-85113CD4147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D86BAAC4-C5FB-4D06-B436-E0F40E22791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9CC0468-58C0-4300-98A2-FEEFECDB1545}"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テキスト ボックス 6"/>
          <p:cNvSpPr txBox="1"/>
          <p:nvPr userDrawn="1"/>
        </p:nvSpPr>
        <p:spPr>
          <a:xfrm>
            <a:off x="4191000" y="6519863"/>
            <a:ext cx="673100" cy="338137"/>
          </a:xfrm>
          <a:prstGeom prst="rect">
            <a:avLst/>
          </a:prstGeom>
          <a:noFill/>
        </p:spPr>
        <p:txBody>
          <a:bodyPr>
            <a:spAutoFit/>
          </a:bodyPr>
          <a:lstStyle/>
          <a:p>
            <a:pPr algn="ctr">
              <a:defRPr/>
            </a:pPr>
            <a:fld id="{1D9E20BC-9D23-4927-82D9-7F2674AC26F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テキスト ボックス 2"/>
          <p:cNvSpPr txBox="1"/>
          <p:nvPr userDrawn="1"/>
        </p:nvSpPr>
        <p:spPr>
          <a:xfrm>
            <a:off x="4191000" y="6519863"/>
            <a:ext cx="673100" cy="338137"/>
          </a:xfrm>
          <a:prstGeom prst="rect">
            <a:avLst/>
          </a:prstGeom>
          <a:noFill/>
        </p:spPr>
        <p:txBody>
          <a:bodyPr>
            <a:spAutoFit/>
          </a:bodyPr>
          <a:lstStyle/>
          <a:p>
            <a:pPr algn="ctr">
              <a:defRPr/>
            </a:pPr>
            <a:fld id="{A153926E-02A8-4F48-8288-0EE40B768D28}"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934F2DC5-CBCB-46CE-9979-B03334FBAC2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1A18E067-3F2A-4FF3-98E8-2FC9B5279ACB}"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7F2D055-B4C4-43DF-B2D3-6AD6467543D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05885C0B-E69F-47A1-B720-28E50568C59A}"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222DD561-90AE-4C0E-999B-F30E7322341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#82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smtClean="0">
                <a:solidFill>
                  <a:schemeClr val="tx1"/>
                </a:solidFill>
                <a:latin typeface="Times" pitchFamily="18" charset="0"/>
                <a:cs typeface="Times" pitchFamily="18" charset="0"/>
                <a:sym typeface="Times" pitchFamily="18" charset="0"/>
              </a:rPr>
              <a:t>16-12-0687-00-Gdoc</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2012-11-15</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smtClean="0">
                <a:solidFill>
                  <a:schemeClr val="tx1"/>
                </a:solidFill>
                <a:latin typeface="Times" pitchFamily="18" charset="0"/>
                <a:cs typeface="Times" pitchFamily="18" charset="0"/>
                <a:sym typeface="Times" pitchFamily="18" charset="0"/>
              </a:rPr>
              <a:t>Hajime </a:t>
            </a:r>
            <a:r>
              <a:rPr kumimoji="0" lang="en-US" altLang="ja-JP" sz="1200" dirty="0" err="1" smtClean="0">
                <a:solidFill>
                  <a:schemeClr val="tx1"/>
                </a:solidFill>
                <a:latin typeface="Times" pitchFamily="18" charset="0"/>
                <a:cs typeface="Times" pitchFamily="18" charset="0"/>
                <a:sym typeface="Times" pitchFamily="18" charset="0"/>
              </a:rPr>
              <a:t>Kanzaki</a:t>
            </a:r>
            <a:r>
              <a:rPr kumimoji="0" lang="en-US" altLang="ja-JP" sz="1200" dirty="0" smtClean="0">
                <a:solidFill>
                  <a:schemeClr val="tx1"/>
                </a:solidFill>
                <a:latin typeface="Times" pitchFamily="18" charset="0"/>
                <a:cs typeface="Times" pitchFamily="18" charset="0"/>
                <a:sym typeface="Times" pitchFamily="18" charset="0"/>
              </a:rPr>
              <a:t>			Voice:	+81 45 8602459</a:t>
            </a:r>
          </a:p>
          <a:p>
            <a:pPr marL="382588"/>
            <a:r>
              <a:rPr kumimoji="0" lang="en-US" altLang="ja-JP" sz="1200" dirty="0" smtClean="0">
                <a:solidFill>
                  <a:schemeClr val="tx1"/>
                </a:solidFill>
                <a:latin typeface="Times" pitchFamily="18" charset="0"/>
                <a:cs typeface="Times" pitchFamily="18" charset="0"/>
                <a:sym typeface="Times" pitchFamily="18" charset="0"/>
              </a:rPr>
              <a:t>Hitachi, Ltd.			E-mail:	hajime.kanzaki.ad@hitachi.com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#82,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dirty="0" smtClean="0">
                <a:ea typeface="ＭＳ Ｐゴシック" charset="-128"/>
                <a:cs typeface="Arial" charset="0"/>
                <a:sym typeface="Arial" charset="0"/>
              </a:rPr>
              <a:t>ITU-R Liaison Group Report - </a:t>
            </a:r>
            <a:br>
              <a:rPr lang="en-US" altLang="ja-JP" dirty="0" smtClean="0">
                <a:ea typeface="ＭＳ Ｐゴシック" charset="-128"/>
                <a:cs typeface="Arial" charset="0"/>
                <a:sym typeface="Arial" charset="0"/>
              </a:rPr>
            </a:br>
            <a:r>
              <a:rPr lang="en-US" altLang="ja-JP" dirty="0" smtClean="0">
                <a:ea typeface="ＭＳ Ｐゴシック" charset="-128"/>
                <a:cs typeface="Arial" charset="0"/>
                <a:sym typeface="Arial" charset="0"/>
              </a:rPr>
              <a:t>Session #82 Closing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cs typeface="Arial" charset="0"/>
                <a:sym typeface="Arial" charset="0"/>
              </a:rPr>
              <a:t>Hajime </a:t>
            </a:r>
            <a:r>
              <a:rPr lang="en-US" altLang="ja-JP" dirty="0" err="1" smtClean="0">
                <a:ea typeface="ＭＳ Ｐゴシック" charset="-128"/>
                <a:cs typeface="Arial" charset="0"/>
                <a:sym typeface="Arial" charset="0"/>
              </a:rPr>
              <a:t>Kanzaki</a:t>
            </a: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sz="2400" dirty="0" smtClean="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sym typeface="Arial" charset="0"/>
              </a:rPr>
              <a:t>IEEE 802.16 WG Session #82</a:t>
            </a:r>
          </a:p>
          <a:p>
            <a:pPr marL="0" lvl="1" indent="0" algn="ctr" eaLnBrk="1" hangingPunct="1">
              <a:lnSpc>
                <a:spcPct val="90000"/>
              </a:lnSpc>
              <a:buNone/>
            </a:pPr>
            <a:r>
              <a:rPr lang="en-US" altLang="ja-JP" dirty="0" smtClean="0">
                <a:ea typeface="ＭＳ Ｐゴシック" charset="-128"/>
                <a:sym typeface="Arial" charset="0"/>
              </a:rPr>
              <a:t>San Antonio</a:t>
            </a:r>
            <a:r>
              <a:rPr lang="en-US" altLang="ja-JP" smtClean="0">
                <a:ea typeface="ＭＳ Ｐゴシック" charset="-128"/>
                <a:sym typeface="Arial" charset="0"/>
              </a:rPr>
              <a:t>, TX, USA</a:t>
            </a:r>
            <a:r>
              <a:rPr lang="en-US" altLang="ja-JP" dirty="0" smtClean="0">
                <a:ea typeface="ＭＳ Ｐゴシック" charset="-128"/>
                <a:sym typeface="Arial" charset="0"/>
              </a:rPr>
              <a:t>, 12-15 Nov 2012</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i="1" dirty="0" smtClean="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and follow </a:t>
            </a:r>
            <a:r>
              <a:rPr lang="en-US" altLang="ja-JP" sz="1800" dirty="0" err="1" smtClean="0">
                <a:latin typeface="Trebuchet MS" pitchFamily="34" charset="0"/>
                <a:ea typeface="ＭＳ Ｐゴシック" charset="-128"/>
              </a:rPr>
              <a:t>workplan</a:t>
            </a:r>
            <a:r>
              <a:rPr lang="en-US" altLang="ja-JP" sz="1800" dirty="0" smtClean="0">
                <a:latin typeface="Trebuchet MS" pitchFamily="34" charset="0"/>
                <a:ea typeface="ＭＳ Ｐゴシック" charset="-128"/>
              </a:rPr>
              <a:t> of IEEE802.16-12-0260-03-Gdoc</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3-1)	Review ITU-R status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3-2) Draft the liaison statement  to WP 5D</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Update </a:t>
            </a:r>
            <a:r>
              <a:rPr lang="en-US" altLang="ja-JP" sz="1800" dirty="0" err="1" smtClean="0">
                <a:latin typeface="Trebuchet MS" pitchFamily="34" charset="0"/>
                <a:ea typeface="ＭＳ Ｐゴシック" charset="-128"/>
              </a:rPr>
              <a:t>workplan</a:t>
            </a:r>
            <a:endParaRPr lang="en-US" altLang="ja-JP" sz="1800"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smtClean="0">
                <a:latin typeface="Trebuchet MS" pitchFamily="34" charset="0"/>
                <a:ea typeface="ＭＳ Ｐゴシック" pitchFamily="50" charset="-128"/>
              </a:rPr>
              <a:t>Agenda </a:t>
            </a:r>
            <a:r>
              <a:rPr kumimoji="0" lang="en-US" altLang="ja-JP" sz="3200" b="1" dirty="0">
                <a:latin typeface="Trebuchet MS" pitchFamily="34" charset="0"/>
                <a:ea typeface="ＭＳ Ｐゴシック" pitchFamily="50" charset="-128"/>
              </a:rPr>
              <a:t>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Outcomes of Session #82</a:t>
            </a:r>
          </a:p>
        </p:txBody>
      </p:sp>
      <p:sp>
        <p:nvSpPr>
          <p:cNvPr id="31746"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2000" b="1" u="sng" dirty="0" smtClean="0">
                <a:latin typeface="Trebuchet MS" pitchFamily="34" charset="0"/>
                <a:ea typeface="ＭＳ Ｐゴシック" charset="-128"/>
              </a:rPr>
              <a:t>Per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Develop response to LS from WP 5D 802.16-12-0519</a:t>
            </a:r>
            <a:endParaRPr lang="en-US" altLang="ja-JP" sz="1800" b="1" i="1" dirty="0" smtClean="0">
              <a:solidFill>
                <a:srgbClr val="FF0000"/>
              </a:solidFill>
              <a:latin typeface="Trebuchet MS" pitchFamily="34" charset="0"/>
              <a:ea typeface="ＭＳ Ｐゴシック" charset="-128"/>
            </a:endParaRP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16-12-0684-00-Gdoc </a:t>
            </a:r>
            <a:r>
              <a:rPr lang="en-US" altLang="ja-JP" sz="1600" i="1" dirty="0" smtClean="0">
                <a:latin typeface="Trebuchet MS" pitchFamily="34" charset="0"/>
                <a:ea typeface="ＭＳ Ｐゴシック" charset="-128"/>
              </a:rPr>
              <a:t>- LS to WP 5D: Comments on Working Doc toward a PDNR on the use of IMT for broadband PPDR</a:t>
            </a:r>
            <a:endParaRPr lang="en-US" altLang="ja-JP" sz="1600" b="1" dirty="0" smtClean="0">
              <a:latin typeface="Trebuchet MS" pitchFamily="34" charset="0"/>
              <a:ea typeface="ＭＳ Ｐゴシック" charset="-128"/>
            </a:endParaRPr>
          </a:p>
          <a:p>
            <a:pPr marL="342900" eaLnBrk="1" hangingPunct="1">
              <a:lnSpc>
                <a:spcPct val="80000"/>
              </a:lnSpc>
              <a:buSzPct val="125000"/>
            </a:pPr>
            <a:endParaRPr lang="en-US" altLang="ja-JP" sz="2000" b="1" u="sng" dirty="0" smtClean="0">
              <a:latin typeface="Trebuchet MS" pitchFamily="34" charset="0"/>
              <a:ea typeface="ＭＳ Ｐゴシック" charset="-128"/>
            </a:endParaRPr>
          </a:p>
          <a:p>
            <a:pPr marL="342900" eaLnBrk="1" hangingPunct="1">
              <a:lnSpc>
                <a:spcPct val="80000"/>
              </a:lnSpc>
              <a:buSzPct val="125000"/>
              <a:buNone/>
            </a:pPr>
            <a:r>
              <a:rPr lang="en-US" altLang="ja-JP" sz="2000" b="1" u="sng" dirty="0" smtClean="0">
                <a:latin typeface="Trebuchet MS" pitchFamily="34" charset="0"/>
                <a:ea typeface="ＭＳ Ｐゴシック" charset="-128"/>
              </a:rPr>
              <a:t>Beyond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lvl="0" eaLnBrk="1" hangingPunct="1">
              <a:lnSpc>
                <a:spcPct val="80000"/>
              </a:lnSpc>
              <a:buSzPct val="125000"/>
            </a:pPr>
            <a:r>
              <a:rPr lang="en-US" altLang="ja-JP" sz="1800" b="1" dirty="0" smtClean="0">
                <a:solidFill>
                  <a:srgbClr val="000000"/>
                </a:solidFill>
                <a:latin typeface="Trebuchet MS" pitchFamily="34" charset="0"/>
                <a:ea typeface="ＭＳ Ｐゴシック" charset="-128"/>
              </a:rPr>
              <a:t>Update </a:t>
            </a:r>
            <a:r>
              <a:rPr lang="en-US" altLang="ja-JP" sz="1800" b="1" dirty="0" err="1" smtClean="0">
                <a:solidFill>
                  <a:srgbClr val="000000"/>
                </a:solidFill>
                <a:latin typeface="Trebuchet MS" pitchFamily="34" charset="0"/>
                <a:ea typeface="ＭＳ Ｐゴシック" charset="-128"/>
              </a:rPr>
              <a:t>workplan</a:t>
            </a:r>
            <a:endParaRPr lang="en-US" altLang="ja-JP" sz="1800" b="1" dirty="0" smtClean="0">
              <a:solidFill>
                <a:srgbClr val="000000"/>
              </a:solidFill>
              <a:latin typeface="Trebuchet MS" pitchFamily="34" charset="0"/>
              <a:ea typeface="ＭＳ Ｐゴシック" charset="-128"/>
            </a:endParaRPr>
          </a:p>
          <a:p>
            <a:pPr marL="342900" lvl="0" eaLnBrk="1" hangingPunct="1">
              <a:lnSpc>
                <a:spcPct val="80000"/>
              </a:lnSpc>
              <a:buSzPct val="125000"/>
              <a:buFont typeface="Trebuchet MS" pitchFamily="34" charset="0"/>
              <a:buChar char="−"/>
            </a:pPr>
            <a:r>
              <a:rPr lang="en-US" altLang="ja-JP" sz="1600" b="1" i="1" dirty="0" smtClean="0">
                <a:solidFill>
                  <a:srgbClr val="000000"/>
                </a:solidFill>
                <a:latin typeface="Trebuchet MS" pitchFamily="34" charset="0"/>
                <a:ea typeface="ＭＳ Ｐゴシック" charset="-128"/>
              </a:rPr>
              <a:t>16-12-0686-00-Gdoc </a:t>
            </a:r>
            <a:r>
              <a:rPr lang="en-US" altLang="ja-JP" sz="1600" i="1" dirty="0" smtClean="0">
                <a:solidFill>
                  <a:srgbClr val="000000"/>
                </a:solidFill>
                <a:latin typeface="Trebuchet MS" pitchFamily="34" charset="0"/>
                <a:ea typeface="ＭＳ Ｐゴシック" charset="-128"/>
              </a:rPr>
              <a:t>- IEEE 802.16 ITU-R Liaison Group </a:t>
            </a:r>
            <a:r>
              <a:rPr lang="en-US" altLang="ja-JP" sz="1600" i="1" dirty="0" err="1" smtClean="0">
                <a:solidFill>
                  <a:srgbClr val="000000"/>
                </a:solidFill>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Results</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ITU-R documents</a:t>
            </a:r>
          </a:p>
          <a:p>
            <a:pPr marL="342900" eaLnBrk="1" hangingPunct="1">
              <a:lnSpc>
                <a:spcPct val="80000"/>
              </a:lnSpc>
              <a:buSzPct val="125000"/>
            </a:pPr>
            <a:r>
              <a:rPr lang="en-US" altLang="ja-JP" sz="1800" b="1" dirty="0" smtClean="0">
                <a:latin typeface="Trebuchet MS" pitchFamily="34" charset="0"/>
                <a:ea typeface="ＭＳ Ｐゴシック" charset="-128"/>
              </a:rPr>
              <a:t>IEEE 802.16-12-0627-00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 5D: Technical and operational aspects of passive and active BS antennas for IMT systems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802.16-12-0628-00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 5D: Plan for Revision 12 of Recommendation ITU-R M.1457</a:t>
            </a:r>
            <a:r>
              <a:rPr lang="en-US" altLang="ja-JP" sz="1600" b="1" i="1" dirty="0" smtClean="0">
                <a:latin typeface="Trebuchet MS" pitchFamily="34" charset="0"/>
                <a:ea typeface="ＭＳ Ｐゴシック" charset="-128"/>
              </a:rPr>
              <a:t> -&gt; </a:t>
            </a:r>
            <a:r>
              <a:rPr lang="en-US" altLang="ja-JP" sz="1600" b="1" dirty="0" smtClean="0">
                <a:latin typeface="Trebuchet MS" pitchFamily="34" charset="0"/>
                <a:ea typeface="ＭＳ Ｐゴシック" charset="-128"/>
              </a:rPr>
              <a:t>Noted</a:t>
            </a:r>
            <a:endParaRPr lang="en-US" altLang="ja-JP" sz="1800" b="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802.16-12-0629-00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 5D: Working Doc toward a PDNR on The use of IMT for broadband PPDR applications </a:t>
            </a:r>
            <a:r>
              <a:rPr lang="en-US" altLang="ja-JP" sz="1600" b="1" i="1" dirty="0" smtClean="0">
                <a:latin typeface="Trebuchet MS" pitchFamily="34" charset="0"/>
                <a:ea typeface="ＭＳ Ｐゴシック" charset="-128"/>
              </a:rPr>
              <a:t>-&gt; Noted</a:t>
            </a:r>
            <a:endParaRPr lang="en-US" altLang="ja-JP" sz="1800" b="1" i="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802.16-12-0630-00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 5D: Parameters for LTE-Advanced and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 Advanced for use in sharing studies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802.16-12-0663-00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Report to IEEE 802.16 Working Group on ITU-R WP 5D Meeting #14 </a:t>
            </a:r>
            <a:r>
              <a:rPr lang="en-US" altLang="ja-JP" sz="1600" b="1" dirty="0" smtClean="0">
                <a:latin typeface="Trebuchet MS" pitchFamily="34" charset="0"/>
                <a:ea typeface="ＭＳ Ｐゴシック" charset="-128"/>
              </a:rPr>
              <a:t>-&gt; Refer to </a:t>
            </a:r>
            <a:r>
              <a:rPr lang="en-US" altLang="ja-JP" sz="1600" b="1" dirty="0" err="1" smtClean="0">
                <a:latin typeface="Trebuchet MS" pitchFamily="34" charset="0"/>
                <a:ea typeface="ＭＳ Ｐゴシック" charset="-128"/>
              </a:rPr>
              <a:t>workplan</a:t>
            </a:r>
            <a:endParaRPr lang="en-US" altLang="ja-JP" sz="1600" b="1" dirty="0" smtClean="0">
              <a:latin typeface="Trebuchet MS" pitchFamily="34" charset="0"/>
              <a:ea typeface="ＭＳ Ｐゴシック" charset="-128"/>
            </a:endParaRPr>
          </a:p>
          <a:p>
            <a:pPr marL="342900" eaLnBrk="1" hangingPunct="1">
              <a:lnSpc>
                <a:spcPct val="80000"/>
              </a:lnSpc>
              <a:buSzPct val="125000"/>
              <a:buNone/>
            </a:pPr>
            <a:endParaRPr lang="en-US" altLang="ja-JP" sz="1600" b="1" dirty="0" smtClean="0">
              <a:latin typeface="Trebuchet MS" pitchFamily="34" charset="0"/>
              <a:ea typeface="ＭＳ Ｐゴシック" charset="-128"/>
            </a:endParaRPr>
          </a:p>
          <a:p>
            <a:pPr marL="342900" eaLnBrk="1" hangingPunct="1">
              <a:lnSpc>
                <a:spcPct val="80000"/>
              </a:lnSpc>
              <a:buSzPct val="125000"/>
            </a:pPr>
            <a:endParaRPr lang="en-US" altLang="ja-JP" sz="1800" b="1"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dirty="0">
                <a:latin typeface="Trebuchet MS" pitchFamily="34" charset="0"/>
              </a:rPr>
              <a:t>Motion </a:t>
            </a:r>
            <a:r>
              <a:rPr kumimoji="0" lang="en-US" altLang="ja-JP" sz="3200" b="1" dirty="0" smtClean="0">
                <a:latin typeface="Trebuchet MS" pitchFamily="34" charset="0"/>
              </a:rPr>
              <a:t>1</a:t>
            </a:r>
            <a:endParaRPr kumimoji="0" lang="ja-JP" altLang="en-US" sz="3200" b="1" u="sng" dirty="0">
              <a:solidFill>
                <a:schemeClr val="tx1"/>
              </a:solidFill>
              <a:latin typeface="Trebuchet MS" pitchFamily="34" charset="0"/>
              <a:sym typeface="Times" pitchFamily="18" charset="0"/>
            </a:endParaRPr>
          </a:p>
        </p:txBody>
      </p:sp>
      <p:sp>
        <p:nvSpPr>
          <p:cNvPr id="34818"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a:t>
            </a:r>
            <a:r>
              <a:rPr kumimoji="0" lang="ja-JP" altLang="en-US" sz="2800"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and authorize the WG Chair to forward them to </a:t>
            </a:r>
            <a:r>
              <a:rPr kumimoji="0" lang="en-US" altLang="ja-JP" sz="2800" b="1" dirty="0" smtClean="0">
                <a:solidFill>
                  <a:schemeClr val="tx1"/>
                </a:solidFill>
                <a:latin typeface="Trebuchet MS" pitchFamily="34" charset="0"/>
                <a:sym typeface="Times" pitchFamily="18" charset="0"/>
              </a:rPr>
              <a:t>the </a:t>
            </a:r>
            <a:r>
              <a:rPr kumimoji="0" lang="en-US" altLang="ja-JP" sz="2800" b="1" dirty="0">
                <a:solidFill>
                  <a:schemeClr val="tx1"/>
                </a:solidFill>
                <a:latin typeface="Trebuchet MS" pitchFamily="34" charset="0"/>
                <a:sym typeface="Times" pitchFamily="18" charset="0"/>
              </a:rPr>
              <a:t>recipients subject to any editorial corrections.</a:t>
            </a: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16-12-0684-00-Gdoc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LS to WP 5D: Comments on Working Doc toward a PDNR on the use of IMT for broadband PPDR</a:t>
            </a:r>
          </a:p>
          <a:p>
            <a:pPr lvl="1" indent="-457200">
              <a:spcBef>
                <a:spcPts val="800"/>
              </a:spcBef>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 </a:t>
            </a:r>
            <a:r>
              <a:rPr kumimoji="0" lang="en-US" altLang="ja-JP" sz="1800" b="1" dirty="0" smtClean="0">
                <a:solidFill>
                  <a:schemeClr val="tx1"/>
                </a:solidFill>
                <a:latin typeface="Trebuchet MS" pitchFamily="34" charset="0"/>
                <a:sym typeface="Times" pitchFamily="18" charset="0"/>
              </a:rPr>
              <a:t>Hajime </a:t>
            </a:r>
            <a:r>
              <a:rPr kumimoji="0" lang="en-US" altLang="ja-JP" sz="1800" b="1" dirty="0" err="1" smtClean="0">
                <a:solidFill>
                  <a:schemeClr val="tx1"/>
                </a:solidFill>
                <a:latin typeface="Trebuchet MS" pitchFamily="34" charset="0"/>
                <a:sym typeface="Times" pitchFamily="18" charset="0"/>
              </a:rPr>
              <a:t>Kanzaki</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a:t>
            </a:r>
            <a:r>
              <a:rPr kumimoji="0" lang="en-US" altLang="ja-JP" sz="1800" b="1" dirty="0" smtClean="0">
                <a:solidFill>
                  <a:schemeClr val="tx1"/>
                </a:solidFill>
                <a:latin typeface="Trebuchet MS" pitchFamily="34" charset="0"/>
                <a:sym typeface="Times" pitchFamily="18" charset="0"/>
              </a:rPr>
              <a:t>: </a:t>
            </a:r>
            <a:r>
              <a:rPr kumimoji="0" lang="en-US" altLang="ja-JP" sz="1800" b="1" dirty="0" err="1" smtClean="0">
                <a:solidFill>
                  <a:schemeClr val="tx1"/>
                </a:solidFill>
                <a:latin typeface="Trebuchet MS" pitchFamily="34" charset="0"/>
                <a:sym typeface="Times" pitchFamily="18" charset="0"/>
              </a:rPr>
              <a:t>Jaesun</a:t>
            </a:r>
            <a:r>
              <a:rPr kumimoji="0" lang="en-US" altLang="ja-JP" sz="1800" b="1" dirty="0" smtClean="0">
                <a:solidFill>
                  <a:schemeClr val="tx1"/>
                </a:solidFill>
                <a:latin typeface="Trebuchet MS" pitchFamily="34" charset="0"/>
                <a:sym typeface="Times" pitchFamily="18" charset="0"/>
              </a:rPr>
              <a:t> Cha</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15/0/0</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31066</TotalTime>
  <Pages>0</Pages>
  <Words>241</Words>
  <Characters>0</Characters>
  <Application>Microsoft Office PowerPoint</Application>
  <PresentationFormat>画面に合わせる (4:3)</PresentationFormat>
  <Lines>0</Lines>
  <Paragraphs>74</Paragraphs>
  <Slides>6</Slides>
  <Notes>1</Notes>
  <HiddenSlides>0</HiddenSlides>
  <MMClips>0</MMClips>
  <ScaleCrop>false</ScaleCrop>
  <HeadingPairs>
    <vt:vector size="4" baseType="variant">
      <vt:variant>
        <vt:lpstr>テーマ</vt:lpstr>
      </vt:variant>
      <vt:variant>
        <vt:i4>2</vt:i4>
      </vt:variant>
      <vt:variant>
        <vt:lpstr>スライド タイトル</vt:lpstr>
      </vt:variant>
      <vt:variant>
        <vt:i4>6</vt:i4>
      </vt:variant>
    </vt:vector>
  </HeadingPairs>
  <TitlesOfParts>
    <vt:vector size="8" baseType="lpstr">
      <vt:lpstr>Template - No Graphics</vt:lpstr>
      <vt:lpstr>Template</vt:lpstr>
      <vt:lpstr>スライド 1</vt:lpstr>
      <vt:lpstr>ITU-R Liaison Group Report -  Session #82 Closing Plenary</vt:lpstr>
      <vt:lpstr>スライド 3</vt:lpstr>
      <vt:lpstr>Outcomes of Session #82</vt:lpstr>
      <vt:lpstr>Review Results</vt:lpstr>
      <vt:lpstr>スライド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user</cp:lastModifiedBy>
  <cp:revision>637</cp:revision>
  <dcterms:modified xsi:type="dcterms:W3CDTF">2012-11-15T22:39:34Z</dcterms:modified>
</cp:coreProperties>
</file>