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69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-104" y="-3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Task Group 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</a:t>
            </a:r>
            <a:r>
              <a:rPr lang="en-US" smtClean="0">
                <a:latin typeface="Times" pitchFamily="1" charset="0"/>
              </a:rPr>
              <a:t>-</a:t>
            </a:r>
            <a:r>
              <a:rPr lang="en-US" smtClean="0">
                <a:latin typeface="Times" pitchFamily="1" charset="0"/>
              </a:rPr>
              <a:t>0017-00-</a:t>
            </a:r>
            <a:r>
              <a:rPr lang="en-US" dirty="0" smtClean="0">
                <a:latin typeface="Times" pitchFamily="1" charset="0"/>
              </a:rPr>
              <a:t>Gdoc_P80216q_Opening_presentation_Session_83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PPC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for P802.16q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802.16-12-0001 (Proposed </a:t>
            </a:r>
            <a:r>
              <a:rPr lang="en-US" dirty="0" err="1" smtClean="0">
                <a:ea typeface="ＭＳ Ｐゴシック" pitchFamily="34" charset="-128"/>
              </a:rPr>
              <a:t>ToC</a:t>
            </a:r>
            <a:r>
              <a:rPr lang="en-US" dirty="0" smtClean="0">
                <a:ea typeface="ＭＳ Ｐゴシック" pitchFamily="34" charset="-128"/>
              </a:rPr>
              <a:t> – AWD)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802.16-12-0002 (Proposed AWD Texts)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802.16-12-0003 (Resource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 for interference)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802.16-12-0005 (Multi-BS MIMO)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0006 (SRD for interference)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0008 (Proposed outline for BS power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0009 (proposal for small base station mobility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Finalize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r>
              <a:rPr lang="en-US" dirty="0" smtClean="0">
                <a:ea typeface="ＭＳ Ｐゴシック" pitchFamily="34" charset="-128"/>
              </a:rPr>
              <a:t> output documents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Goals for Session #83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370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/meetings/mtg83/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Agenda for the Week</a:t>
            </a:r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7051</TotalTime>
  <Words>174</Words>
  <Application>Microsoft Macintosh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P802.16q Task Group Opening Report  Session #83, Vancouver, BC, Canada</vt:lpstr>
      <vt:lpstr>Goals for Session #83</vt:lpstr>
      <vt:lpstr>P802.16q Goals for Session #83 (contd)</vt:lpstr>
      <vt:lpstr>P802.16q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691</cp:revision>
  <cp:lastPrinted>1998-02-10T13:28:06Z</cp:lastPrinted>
  <dcterms:created xsi:type="dcterms:W3CDTF">2011-12-30T17:06:23Z</dcterms:created>
  <dcterms:modified xsi:type="dcterms:W3CDTF">2013-01-14T17:00:46Z</dcterms:modified>
</cp:coreProperties>
</file>