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2" r:id="rId3"/>
    <p:sldId id="263" r:id="rId4"/>
    <p:sldId id="264" r:id="rId5"/>
    <p:sldId id="265" r:id="rId6"/>
    <p:sldId id="269" r:id="rId7"/>
    <p:sldId id="267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80" y="-4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-173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</a:t>
            </a:r>
            <a:r>
              <a:rPr lang="en-US" dirty="0">
                <a:latin typeface="Times New Roman" charset="0"/>
              </a:rPr>
              <a:t>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7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</a:t>
            </a:r>
            <a:r>
              <a:rPr lang="en-US" sz="1400" b="1" dirty="0" smtClean="0">
                <a:latin typeface="Times" pitchFamily="1" charset="0"/>
              </a:rPr>
              <a:t>Small Cell Backhaul Task Group </a:t>
            </a:r>
            <a:r>
              <a:rPr lang="en-US" sz="1400" b="1" dirty="0" smtClean="0">
                <a:latin typeface="Times" pitchFamily="1" charset="0"/>
              </a:rPr>
              <a:t>Closing Report – Session #</a:t>
            </a:r>
            <a:r>
              <a:rPr lang="en-US" sz="1400" b="1" dirty="0" smtClean="0">
                <a:latin typeface="Times" pitchFamily="1" charset="0"/>
              </a:rPr>
              <a:t>83 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</a:t>
            </a:r>
            <a:r>
              <a:rPr lang="en-US" b="1" dirty="0" smtClean="0"/>
              <a:t>13-0029-</a:t>
            </a:r>
            <a:r>
              <a:rPr lang="en-US" b="1" dirty="0" smtClean="0"/>
              <a:t>00</a:t>
            </a:r>
            <a:r>
              <a:rPr lang="en-US" b="1" dirty="0" smtClean="0"/>
              <a:t>-000r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17 January 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Ching</a:t>
            </a:r>
            <a:r>
              <a:rPr lang="en-US" dirty="0" smtClean="0">
                <a:latin typeface="Times" pitchFamily="1" charset="0"/>
              </a:rPr>
              <a:t>-Tarng</a:t>
            </a:r>
            <a:r>
              <a:rPr lang="en-US" dirty="0" smtClean="0">
                <a:latin typeface="Times" pitchFamily="1" charset="0"/>
              </a:rPr>
              <a:t> Hsieh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+886-3-591-7379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Industrial Technology Research Institute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</a:t>
            </a:r>
            <a:r>
              <a:rPr lang="en-US" dirty="0" smtClean="0">
                <a:latin typeface="Times" pitchFamily="1" charset="0"/>
              </a:rPr>
              <a:t>chsieh</a:t>
            </a:r>
            <a:r>
              <a:rPr lang="en-US" dirty="0">
                <a:latin typeface="Times" pitchFamily="1" charset="0"/>
              </a:rPr>
              <a:t>@itri.org.tw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</a:t>
            </a:r>
            <a:r>
              <a:rPr lang="en-US" dirty="0" smtClean="0">
                <a:latin typeface="Times" pitchFamily="1" charset="0"/>
              </a:rPr>
              <a:t>Small Cell Backhaul TG </a:t>
            </a:r>
            <a:r>
              <a:rPr lang="en-US" dirty="0" smtClean="0">
                <a:latin typeface="Times" pitchFamily="1" charset="0"/>
              </a:rPr>
              <a:t>for Session #</a:t>
            </a:r>
            <a:r>
              <a:rPr lang="en-US" dirty="0" smtClean="0">
                <a:latin typeface="Times" pitchFamily="1" charset="0"/>
              </a:rPr>
              <a:t>83 </a:t>
            </a:r>
            <a:r>
              <a:rPr lang="en-US" dirty="0" smtClean="0">
                <a:latin typeface="Times" pitchFamily="1" charset="0"/>
              </a:rPr>
              <a:t>and requests 802.16 action on the </a:t>
            </a:r>
            <a:r>
              <a:rPr lang="en-US" dirty="0" smtClean="0">
                <a:latin typeface="Times" pitchFamily="1" charset="0"/>
              </a:rPr>
              <a:t>TG </a:t>
            </a:r>
            <a:r>
              <a:rPr lang="en-US" dirty="0" smtClean="0">
                <a:latin typeface="Times" pitchFamily="1" charset="0"/>
              </a:rPr>
              <a:t>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</a:t>
            </a:r>
            <a:r>
              <a:rPr lang="en-US" dirty="0" smtClean="0"/>
              <a:t>83, </a:t>
            </a:r>
            <a:r>
              <a:rPr lang="en-US" dirty="0" smtClean="0"/>
              <a:t>the </a:t>
            </a:r>
            <a:r>
              <a:rPr lang="en-US" dirty="0" smtClean="0"/>
              <a:t>Small Cell Backhaul TG </a:t>
            </a:r>
            <a:r>
              <a:rPr lang="en-US" dirty="0" smtClean="0"/>
              <a:t>held </a:t>
            </a:r>
            <a:r>
              <a:rPr lang="en-US" dirty="0" smtClean="0"/>
              <a:t>two sessions:</a:t>
            </a:r>
            <a:endParaRPr lang="en-US" dirty="0" smtClean="0"/>
          </a:p>
          <a:p>
            <a:r>
              <a:rPr lang="en-US" sz="2400" dirty="0" smtClean="0"/>
              <a:t>Tuesday 15 January 2013</a:t>
            </a:r>
            <a:r>
              <a:rPr lang="en-US" sz="2400" dirty="0"/>
              <a:t>	</a:t>
            </a:r>
            <a:r>
              <a:rPr lang="en-US" sz="2400" dirty="0" smtClean="0"/>
              <a:t>16:00 </a:t>
            </a:r>
            <a:r>
              <a:rPr lang="en-US" sz="2400" dirty="0" smtClean="0"/>
              <a:t>PM </a:t>
            </a:r>
            <a:r>
              <a:rPr lang="en-US" sz="2400" dirty="0"/>
              <a:t>– </a:t>
            </a:r>
            <a:r>
              <a:rPr lang="en-US" sz="2400" dirty="0" smtClean="0"/>
              <a:t>18:00 </a:t>
            </a:r>
            <a:r>
              <a:rPr lang="en-US" sz="2400" dirty="0" smtClean="0"/>
              <a:t>PM</a:t>
            </a:r>
          </a:p>
          <a:p>
            <a:pPr lvl="1"/>
            <a:r>
              <a:rPr lang="en-US" sz="2000" dirty="0" smtClean="0"/>
              <a:t>Prince of Wales</a:t>
            </a:r>
          </a:p>
          <a:p>
            <a:r>
              <a:rPr lang="en-US" sz="2400" dirty="0" smtClean="0"/>
              <a:t>Wednesday 16 </a:t>
            </a:r>
            <a:r>
              <a:rPr lang="en-US" sz="2400" dirty="0"/>
              <a:t>January </a:t>
            </a:r>
            <a:r>
              <a:rPr lang="en-US" sz="2400" dirty="0" smtClean="0"/>
              <a:t>2013  16</a:t>
            </a:r>
            <a:r>
              <a:rPr lang="en-US" sz="2400" dirty="0"/>
              <a:t>:00 PM – 18:00 PM</a:t>
            </a:r>
          </a:p>
          <a:p>
            <a:pPr lvl="1"/>
            <a:r>
              <a:rPr lang="en-US" sz="2000" dirty="0" smtClean="0"/>
              <a:t>Prince </a:t>
            </a:r>
            <a:r>
              <a:rPr lang="en-US" sz="2000" dirty="0"/>
              <a:t>of Wales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</a:t>
            </a:r>
            <a:r>
              <a:rPr lang="en-US" b="1" dirty="0" smtClean="0"/>
              <a:t>13-0029-</a:t>
            </a:r>
            <a:r>
              <a:rPr lang="en-US" b="1" dirty="0" smtClean="0"/>
              <a:t>00-</a:t>
            </a:r>
            <a:r>
              <a:rPr lang="en-US" b="1" dirty="0" smtClean="0"/>
              <a:t>000r</a:t>
            </a:r>
            <a:r>
              <a:rPr lang="en-US" b="1" dirty="0" smtClean="0"/>
              <a:t>						</a:t>
            </a:r>
            <a:r>
              <a:rPr lang="en-US" b="1" dirty="0" smtClean="0"/>
              <a:t>16 Jan 2013</a:t>
            </a:r>
            <a:endParaRPr lang="en-US" dirty="0" smtClean="0">
              <a:latin typeface="Times" pitchFamily="1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8745473"/>
              </p:ext>
            </p:extLst>
          </p:nvPr>
        </p:nvGraphicFramePr>
        <p:xfrm>
          <a:off x="228600" y="1219200"/>
          <a:ext cx="8534400" cy="2957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65923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</a:t>
                      </a:r>
                      <a:r>
                        <a:rPr lang="en-US" sz="1200" dirty="0" smtClean="0"/>
                        <a:t>13-0004-</a:t>
                      </a:r>
                      <a:r>
                        <a:rPr lang="en-US" sz="1200" dirty="0" smtClean="0"/>
                        <a:t>00</a:t>
                      </a:r>
                      <a:r>
                        <a:rPr lang="en-US" sz="1200" dirty="0" smtClean="0"/>
                        <a:t>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Considerations for Wireless Small Cell Backhaul 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HSIEH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</a:t>
                      </a:r>
                      <a:r>
                        <a:rPr lang="en-US" sz="1200" dirty="0" smtClean="0"/>
                        <a:t>13-0010-03-000r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Carrier Ethernet 2.0 Requirements for P802.16r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</a:t>
                      </a:r>
                      <a:r>
                        <a:rPr lang="en-US" sz="1200" dirty="0" smtClean="0"/>
                        <a:t>13-0027-</a:t>
                      </a:r>
                      <a:r>
                        <a:rPr lang="en-US" sz="1200" dirty="0" smtClean="0"/>
                        <a:t>00</a:t>
                      </a:r>
                      <a:r>
                        <a:rPr lang="en-US" sz="1200" dirty="0" smtClean="0"/>
                        <a:t>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Statement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External </a:t>
                      </a:r>
                      <a:r>
                        <a:rPr lang="en-US" sz="12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Organizations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IEEE P802.16r </a:t>
                      </a:r>
                      <a:r>
                        <a:rPr lang="en-US" sz="12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Activity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regarding </a:t>
                      </a:r>
                      <a:r>
                        <a:rPr lang="en-US" sz="12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Small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Cell </a:t>
                      </a:r>
                      <a:r>
                        <a:rPr lang="en-US" sz="12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Backhaul</a:t>
                      </a:r>
                      <a:r>
                        <a:rPr lang="en-US" sz="1200" b="0" i="0" dirty="0" smtClean="0">
                          <a:effectLst/>
                        </a:rPr>
                        <a:t> 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0028-</a:t>
                      </a:r>
                      <a:r>
                        <a:rPr lang="en-US" sz="1200" dirty="0" smtClean="0"/>
                        <a:t>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P802.16r </a:t>
                      </a:r>
                      <a:r>
                        <a:rPr lang="en-US" sz="12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Call for Contributions towards Session #84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</a:t>
            </a:r>
            <a:r>
              <a:rPr lang="en-US" b="1" dirty="0" smtClean="0"/>
              <a:t>13-0029-</a:t>
            </a:r>
            <a:r>
              <a:rPr lang="en-US" b="1" dirty="0" smtClean="0"/>
              <a:t>00-</a:t>
            </a:r>
            <a:r>
              <a:rPr lang="en-US" b="1" dirty="0" smtClean="0"/>
              <a:t>000r</a:t>
            </a:r>
            <a:r>
              <a:rPr lang="en-US" b="1" dirty="0" smtClean="0"/>
              <a:t>						</a:t>
            </a:r>
            <a:r>
              <a:rPr lang="en-US" b="1" dirty="0" smtClean="0"/>
              <a:t>16 Jan 2013</a:t>
            </a:r>
            <a:endParaRPr lang="en-US" dirty="0" smtClean="0">
              <a:latin typeface="Times" pitchFamily="1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r>
              <a:rPr lang="en-US" sz="2000" dirty="0" smtClean="0"/>
              <a:t>The </a:t>
            </a:r>
            <a:r>
              <a:rPr lang="en-US" sz="2000" dirty="0" smtClean="0"/>
              <a:t>TG </a:t>
            </a:r>
            <a:r>
              <a:rPr lang="en-US" sz="2000" dirty="0" smtClean="0"/>
              <a:t>reviewed </a:t>
            </a:r>
            <a:r>
              <a:rPr lang="en-US" sz="2000" dirty="0" smtClean="0"/>
              <a:t>two </a:t>
            </a:r>
            <a:r>
              <a:rPr lang="en-US" sz="2000" dirty="0" smtClean="0"/>
              <a:t>contributions about </a:t>
            </a:r>
            <a:r>
              <a:rPr lang="en-US" sz="2000" dirty="0" smtClean="0"/>
              <a:t>Small Cell Backhaul </a:t>
            </a:r>
            <a:r>
              <a:rPr lang="en-US" sz="2000" dirty="0" smtClean="0"/>
              <a:t>and related activities going on in other  organizations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The group agreed to issue a Call for Contributions , 802.16-</a:t>
            </a:r>
            <a:r>
              <a:rPr lang="en-US" sz="2000" dirty="0" smtClean="0"/>
              <a:t>13-0032-</a:t>
            </a:r>
            <a:r>
              <a:rPr lang="en-US" sz="2000" dirty="0" smtClean="0"/>
              <a:t>00</a:t>
            </a:r>
            <a:r>
              <a:rPr lang="en-US" sz="2000" dirty="0" smtClean="0"/>
              <a:t>-Gdoc towards Session #84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The Group also prepared a Report to External Organizations on its activities, 802.16-</a:t>
            </a:r>
            <a:r>
              <a:rPr lang="en-US" sz="2000" dirty="0" smtClean="0"/>
              <a:t>13-0031-</a:t>
            </a:r>
            <a:r>
              <a:rPr lang="en-US" sz="2000" dirty="0" smtClean="0"/>
              <a:t>00</a:t>
            </a:r>
            <a:r>
              <a:rPr lang="en-US" sz="2000" dirty="0" smtClean="0"/>
              <a:t>-Gdoc </a:t>
            </a:r>
            <a:endParaRPr lang="en-US" sz="2000" dirty="0" smtClean="0"/>
          </a:p>
          <a:p>
            <a:endParaRPr lang="en-US" sz="2000" dirty="0" smtClean="0"/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Meeting minutes posted (IEEE 802.16-</a:t>
            </a:r>
            <a:r>
              <a:rPr lang="en-US" sz="2000" dirty="0" smtClean="0"/>
              <a:t>13-0030-</a:t>
            </a:r>
            <a:r>
              <a:rPr lang="en-US" sz="2000" dirty="0" smtClean="0"/>
              <a:t>00</a:t>
            </a:r>
            <a:r>
              <a:rPr lang="en-US" sz="2000" dirty="0" smtClean="0"/>
              <a:t>-000r)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16-13-0029-00-000r						16 Jan 2013</a:t>
            </a:r>
            <a:endParaRPr lang="en-US" dirty="0"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Agreed to Be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648110"/>
              </p:ext>
            </p:extLst>
          </p:nvPr>
        </p:nvGraphicFramePr>
        <p:xfrm>
          <a:off x="457200" y="1518921"/>
          <a:ext cx="8229600" cy="1407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343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SG 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PLENARY REF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on IEEE P802.16r Activity regarding Small Cell Backhaul as of Session #83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</a:t>
                      </a:r>
                      <a:r>
                        <a:rPr lang="en-US" sz="1400" dirty="0" smtClean="0"/>
                        <a:t>13-0031-</a:t>
                      </a:r>
                      <a:r>
                        <a:rPr lang="en-US" sz="1400" dirty="0" smtClean="0"/>
                        <a:t>00</a:t>
                      </a:r>
                      <a:r>
                        <a:rPr lang="en-US" sz="1400" dirty="0" smtClean="0"/>
                        <a:t>-Gdoc</a:t>
                      </a:r>
                      <a:endParaRPr lang="en-US" sz="1400" dirty="0"/>
                    </a:p>
                  </a:txBody>
                  <a:tcPr anchor="ctr"/>
                </a:tc>
              </a:tr>
              <a:tr h="43688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Contributions</a:t>
                      </a: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Project P802.16r: </a:t>
                      </a:r>
                    </a:p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Amendment for Small Cell Backhaul (SCB)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r>
                        <a:rPr lang="en-US" sz="1400" dirty="0" smtClean="0"/>
                        <a:t>-</a:t>
                      </a:r>
                      <a:r>
                        <a:rPr lang="en-US" sz="1400" dirty="0" smtClean="0"/>
                        <a:t>13-0032-</a:t>
                      </a:r>
                      <a:r>
                        <a:rPr lang="en-US" sz="1400" dirty="0" smtClean="0"/>
                        <a:t>00</a:t>
                      </a:r>
                      <a:r>
                        <a:rPr lang="en-US" sz="1400" dirty="0" smtClean="0"/>
                        <a:t>-Gdoc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16-13-0029-00-000r						16 Jan 2013</a:t>
            </a:r>
            <a:endParaRPr lang="en-US" dirty="0">
              <a:latin typeface="Times" pitchFamily="1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 Approval Motions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</a:t>
            </a:r>
            <a:r>
              <a:rPr lang="en-US" dirty="0" smtClean="0"/>
              <a:t>“</a:t>
            </a:r>
            <a:r>
              <a:rPr lang="en-US" kern="1200" dirty="0">
                <a:solidFill>
                  <a:schemeClr val="dk1"/>
                </a:solidFill>
              </a:rPr>
              <a:t>Update on IEEE P802.16r Activity regarding Small Cell Backhaul as of </a:t>
            </a:r>
            <a:r>
              <a:rPr lang="en-US" kern="1200" dirty="0" smtClean="0">
                <a:solidFill>
                  <a:schemeClr val="dk1"/>
                </a:solidFill>
              </a:rPr>
              <a:t>Session #83</a:t>
            </a:r>
            <a:r>
              <a:rPr lang="en-US" kern="1200" dirty="0" smtClean="0"/>
              <a:t>” </a:t>
            </a:r>
            <a:r>
              <a:rPr lang="en-US" dirty="0" smtClean="0"/>
              <a:t>(</a:t>
            </a:r>
            <a:r>
              <a:rPr lang="en-US" dirty="0" smtClean="0"/>
              <a:t>802.16-</a:t>
            </a:r>
            <a:r>
              <a:rPr lang="en-US" dirty="0" smtClean="0"/>
              <a:t>13-0031-</a:t>
            </a:r>
            <a:r>
              <a:rPr lang="en-US" dirty="0" smtClean="0"/>
              <a:t>00</a:t>
            </a:r>
            <a:r>
              <a:rPr lang="en-US" dirty="0" smtClean="0"/>
              <a:t>-Gdoc)</a:t>
            </a:r>
            <a:endParaRPr lang="en-US" dirty="0" smtClean="0"/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16-13-0029-00-000r						16 Jan 2013</a:t>
            </a:r>
            <a:endParaRPr lang="en-US" dirty="0">
              <a:latin typeface="Times" pitchFamily="1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Motions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“</a:t>
            </a:r>
            <a:r>
              <a:rPr lang="en-US" dirty="0"/>
              <a:t>Call for </a:t>
            </a:r>
            <a:r>
              <a:rPr lang="en-US" dirty="0"/>
              <a:t>Contributions</a:t>
            </a:r>
            <a:r>
              <a:rPr lang="en-US" dirty="0"/>
              <a:t> </a:t>
            </a:r>
            <a:r>
              <a:rPr lang="en-US" dirty="0"/>
              <a:t>IEEE </a:t>
            </a:r>
            <a:r>
              <a:rPr lang="en-US" dirty="0"/>
              <a:t>Project </a:t>
            </a:r>
            <a:r>
              <a:rPr lang="en-US" dirty="0"/>
              <a:t>P802.16r: Amendment </a:t>
            </a:r>
            <a:r>
              <a:rPr lang="en-US" dirty="0"/>
              <a:t>for Small Cell Backhaul (SCB</a:t>
            </a:r>
            <a:r>
              <a:rPr lang="en-US" dirty="0" smtClean="0"/>
              <a:t>)</a:t>
            </a:r>
            <a:r>
              <a:rPr lang="en-US" kern="1200" dirty="0" smtClean="0"/>
              <a:t>” </a:t>
            </a:r>
            <a:r>
              <a:rPr lang="en-US" dirty="0" smtClean="0"/>
              <a:t>(802.16-13-0032-00-Gdoc)</a:t>
            </a:r>
          </a:p>
          <a:p>
            <a:pPr lvl="1"/>
            <a:r>
              <a:rPr lang="en-US" dirty="0" smtClean="0"/>
              <a:t>Mover</a:t>
            </a:r>
            <a:r>
              <a:rPr lang="en-US" dirty="0"/>
              <a:t>:		</a:t>
            </a:r>
          </a:p>
          <a:p>
            <a:pPr lvl="1"/>
            <a:r>
              <a:rPr lang="en-US" dirty="0"/>
              <a:t>Second: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16-13-0029-00-000r						16 Jan 2013</a:t>
            </a:r>
            <a:endParaRPr lang="en-US" dirty="0">
              <a:latin typeface="Times" pitchFamily="1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2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1689</TotalTime>
  <Words>407</Words>
  <Application>Microsoft Macintosh PowerPoint</Application>
  <PresentationFormat>On-screen Show (4:3)</PresentationFormat>
  <Paragraphs>86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</vt:lpstr>
      <vt:lpstr>PowerPoint Presentation</vt:lpstr>
      <vt:lpstr>Summary of Meeting Sessions</vt:lpstr>
      <vt:lpstr>Summary of Input Contributions</vt:lpstr>
      <vt:lpstr>Chair’s Summary of Discussions</vt:lpstr>
      <vt:lpstr>Documents Agreed to Be Recommended for Plenary Approval</vt:lpstr>
      <vt:lpstr>Plenary Approval Motions (1)</vt:lpstr>
      <vt:lpstr>Plenary Approval Motions (2)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CHING-TARNG HSIEH</cp:lastModifiedBy>
  <cp:revision>107</cp:revision>
  <cp:lastPrinted>1998-02-10T13:28:06Z</cp:lastPrinted>
  <dcterms:created xsi:type="dcterms:W3CDTF">2011-12-30T17:06:23Z</dcterms:created>
  <dcterms:modified xsi:type="dcterms:W3CDTF">2013-01-17T13:19:27Z</dcterms:modified>
</cp:coreProperties>
</file>