
<file path=[Content_Types].xml><?xml version="1.0" encoding="utf-8"?>
<Types xmlns="http://schemas.openxmlformats.org/package/2006/content-types">
  <Override PartName="/ppt/slideLayouts/slideLayout21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Layouts/slideLayout17.xml" ContentType="application/vnd.openxmlformats-officedocument.presentationml.slideLayout+xml"/>
  <Override PartName="/ppt/slideLayouts/slideLayout2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Masters/slideMaster2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  <p:sldMasterId id="2147483649" r:id="rId2"/>
  </p:sldMasterIdLst>
  <p:notesMasterIdLst>
    <p:notesMasterId r:id="rId7"/>
  </p:notesMasterIdLst>
  <p:sldIdLst>
    <p:sldId id="289" r:id="rId3"/>
    <p:sldId id="297" r:id="rId4"/>
    <p:sldId id="294" r:id="rId5"/>
    <p:sldId id="296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rgbClr val="000000"/>
        </a:solidFill>
        <a:latin typeface="Times New Roman" pitchFamily="18" charset="0"/>
        <a:ea typeface="ＭＳ Ｐゴシック" charset="-128"/>
        <a:cs typeface="+mn-cs"/>
        <a:sym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rgbClr val="000000"/>
        </a:solidFill>
        <a:latin typeface="Times New Roman" pitchFamily="18" charset="0"/>
        <a:ea typeface="ＭＳ Ｐゴシック" charset="-128"/>
        <a:cs typeface="+mn-cs"/>
        <a:sym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rgbClr val="000000"/>
        </a:solidFill>
        <a:latin typeface="Times New Roman" pitchFamily="18" charset="0"/>
        <a:ea typeface="ＭＳ Ｐゴシック" charset="-128"/>
        <a:cs typeface="+mn-cs"/>
        <a:sym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rgbClr val="000000"/>
        </a:solidFill>
        <a:latin typeface="Times New Roman" pitchFamily="18" charset="0"/>
        <a:ea typeface="ＭＳ Ｐゴシック" charset="-128"/>
        <a:cs typeface="+mn-cs"/>
        <a:sym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rgbClr val="000000"/>
        </a:solidFill>
        <a:latin typeface="Times New Roman" pitchFamily="18" charset="0"/>
        <a:ea typeface="ＭＳ Ｐゴシック" charset="-128"/>
        <a:cs typeface="+mn-cs"/>
        <a:sym typeface="Times New Roman" pitchFamily="18" charset="0"/>
      </a:defRPr>
    </a:lvl5pPr>
    <a:lvl6pPr marL="2286000" algn="l" defTabSz="914400" rtl="0" eaLnBrk="1" latinLnBrk="0" hangingPunct="1">
      <a:defRPr kumimoji="1" sz="2400" kern="1200">
        <a:solidFill>
          <a:srgbClr val="000000"/>
        </a:solidFill>
        <a:latin typeface="Times New Roman" pitchFamily="18" charset="0"/>
        <a:ea typeface="ＭＳ Ｐゴシック" charset="-128"/>
        <a:cs typeface="+mn-cs"/>
        <a:sym typeface="Times New Roman" pitchFamily="18" charset="0"/>
      </a:defRPr>
    </a:lvl6pPr>
    <a:lvl7pPr marL="2743200" algn="l" defTabSz="914400" rtl="0" eaLnBrk="1" latinLnBrk="0" hangingPunct="1">
      <a:defRPr kumimoji="1" sz="2400" kern="1200">
        <a:solidFill>
          <a:srgbClr val="000000"/>
        </a:solidFill>
        <a:latin typeface="Times New Roman" pitchFamily="18" charset="0"/>
        <a:ea typeface="ＭＳ Ｐゴシック" charset="-128"/>
        <a:cs typeface="+mn-cs"/>
        <a:sym typeface="Times New Roman" pitchFamily="18" charset="0"/>
      </a:defRPr>
    </a:lvl7pPr>
    <a:lvl8pPr marL="3200400" algn="l" defTabSz="914400" rtl="0" eaLnBrk="1" latinLnBrk="0" hangingPunct="1">
      <a:defRPr kumimoji="1" sz="2400" kern="1200">
        <a:solidFill>
          <a:srgbClr val="000000"/>
        </a:solidFill>
        <a:latin typeface="Times New Roman" pitchFamily="18" charset="0"/>
        <a:ea typeface="ＭＳ Ｐゴシック" charset="-128"/>
        <a:cs typeface="+mn-cs"/>
        <a:sym typeface="Times New Roman" pitchFamily="18" charset="0"/>
      </a:defRPr>
    </a:lvl8pPr>
    <a:lvl9pPr marL="3657600" algn="l" defTabSz="914400" rtl="0" eaLnBrk="1" latinLnBrk="0" hangingPunct="1">
      <a:defRPr kumimoji="1" sz="2400" kern="1200">
        <a:solidFill>
          <a:srgbClr val="000000"/>
        </a:solidFill>
        <a:latin typeface="Times New Roman" pitchFamily="18" charset="0"/>
        <a:ea typeface="ＭＳ Ｐゴシック" charset="-128"/>
        <a:cs typeface="+mn-cs"/>
        <a:sym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rgbClr val="FF0000"/>
    </p:penClr>
  </p:showPr>
  <p:clrMru>
    <a:srgbClr val="B2B2B2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7098" autoAdjust="0"/>
    <p:restoredTop sz="98826" autoAdjust="0"/>
  </p:normalViewPr>
  <p:slideViewPr>
    <p:cSldViewPr>
      <p:cViewPr varScale="1">
        <p:scale>
          <a:sx n="85" d="100"/>
          <a:sy n="85" d="100"/>
        </p:scale>
        <p:origin x="-104" y="-3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392147EF-37A6-4397-9118-AE7A3BD0AE4D}" type="datetimeFigureOut">
              <a:rPr lang="en-US" altLang="ja-JP"/>
              <a:pPr>
                <a:defRPr/>
              </a:pPr>
              <a:t>1/17/13</a:t>
            </a:fld>
            <a:endParaRPr lang="en-US" altLang="ja-JP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D8B98581-CD94-4739-836B-7E77FC9977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80D39D7-2146-4505-BC0A-50CAC8E8EEA0}" type="slidenum">
              <a:rPr lang="en-US" altLang="ja-JP"/>
              <a:pPr>
                <a:defRPr/>
              </a:pPr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 userDrawn="1"/>
        </p:nvSpPr>
        <p:spPr>
          <a:xfrm>
            <a:off x="4191000" y="6519863"/>
            <a:ext cx="67310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B93C433A-7479-47FF-8BD0-A55376AB3394}" type="slidenum">
              <a:rPr lang="ja-JP" altLang="en-US" sz="1600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  <a:sym typeface="Times" pitchFamily="18" charset="0"/>
              </a:rPr>
              <a:pPr algn="ctr">
                <a:defRPr/>
              </a:pPr>
              <a:t>‹#›</a:t>
            </a:fld>
            <a:endParaRPr lang="ja-JP" altLang="en-US" sz="1600" dirty="0">
              <a:solidFill>
                <a:schemeClr val="tx1"/>
              </a:solidFill>
              <a:latin typeface="Trebuchet MS" pitchFamily="34" charset="0"/>
              <a:ea typeface="ＭＳ Ｐゴシック" pitchFamily="50" charset="-128"/>
              <a:sym typeface="Times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 userDrawn="1"/>
        </p:nvSpPr>
        <p:spPr>
          <a:xfrm>
            <a:off x="4191000" y="6519863"/>
            <a:ext cx="67310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70A30DE1-4175-4F0C-9527-ECFA2284C453}" type="slidenum">
              <a:rPr lang="ja-JP" altLang="en-US" sz="1600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  <a:sym typeface="Times" pitchFamily="18" charset="0"/>
              </a:rPr>
              <a:pPr algn="ctr">
                <a:defRPr/>
              </a:pPr>
              <a:t>‹#›</a:t>
            </a:fld>
            <a:endParaRPr lang="ja-JP" altLang="en-US" sz="1600" dirty="0">
              <a:solidFill>
                <a:schemeClr val="tx1"/>
              </a:solidFill>
              <a:latin typeface="Trebuchet MS" pitchFamily="34" charset="0"/>
              <a:ea typeface="ＭＳ Ｐゴシック" pitchFamily="50" charset="-128"/>
              <a:sym typeface="Times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 userDrawn="1"/>
        </p:nvSpPr>
        <p:spPr>
          <a:xfrm>
            <a:off x="4191000" y="6519863"/>
            <a:ext cx="67310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72C0E2A0-B520-4CDF-B598-A7BB7EBCEC53}" type="slidenum">
              <a:rPr lang="ja-JP" altLang="en-US" sz="1600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  <a:sym typeface="Times" pitchFamily="18" charset="0"/>
              </a:rPr>
              <a:pPr algn="ctr">
                <a:defRPr/>
              </a:pPr>
              <a:t>‹#›</a:t>
            </a:fld>
            <a:endParaRPr lang="ja-JP" altLang="en-US" sz="1600" dirty="0">
              <a:solidFill>
                <a:schemeClr val="tx1"/>
              </a:solidFill>
              <a:latin typeface="Trebuchet MS" pitchFamily="34" charset="0"/>
              <a:ea typeface="ＭＳ Ｐゴシック" pitchFamily="50" charset="-128"/>
              <a:sym typeface="Times" pitchFamily="18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 userDrawn="1"/>
        </p:nvSpPr>
        <p:spPr>
          <a:xfrm>
            <a:off x="4191000" y="6519863"/>
            <a:ext cx="67310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363B092B-7C57-43E7-A0C0-85113CD41476}" type="slidenum">
              <a:rPr lang="ja-JP" altLang="en-US" sz="1600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  <a:sym typeface="Times" pitchFamily="18" charset="0"/>
              </a:rPr>
              <a:pPr algn="ctr">
                <a:defRPr/>
              </a:pPr>
              <a:t>‹#›</a:t>
            </a:fld>
            <a:endParaRPr lang="ja-JP" altLang="en-US" sz="1600" dirty="0">
              <a:solidFill>
                <a:schemeClr val="tx1"/>
              </a:solidFill>
              <a:latin typeface="Trebuchet MS" pitchFamily="34" charset="0"/>
              <a:ea typeface="ＭＳ Ｐゴシック" pitchFamily="50" charset="-128"/>
              <a:sym typeface="Times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 b="1">
                <a:latin typeface="Trebuchet MS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 pitchFamily="34" charset="0"/>
              </a:defRPr>
            </a:lvl1pPr>
            <a:lvl2pPr>
              <a:defRPr>
                <a:latin typeface="Trebuchet MS" pitchFamily="34" charset="0"/>
              </a:defRPr>
            </a:lvl2pPr>
            <a:lvl3pPr>
              <a:defRPr>
                <a:latin typeface="Trebuchet MS" pitchFamily="34" charset="0"/>
              </a:defRPr>
            </a:lvl3pPr>
            <a:lvl4pPr>
              <a:defRPr>
                <a:latin typeface="Trebuchet MS" pitchFamily="34" charset="0"/>
              </a:defRPr>
            </a:lvl4pPr>
            <a:lvl5pPr>
              <a:defRPr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Time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>
              <a:sym typeface="Times" charset="0"/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 userDrawn="1"/>
        </p:nvSpPr>
        <p:spPr>
          <a:xfrm>
            <a:off x="4191000" y="6519863"/>
            <a:ext cx="67310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D86BAAC4-C5FB-4D06-B436-E0F40E227914}" type="slidenum">
              <a:rPr lang="ja-JP" altLang="en-US" sz="1600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  <a:sym typeface="Times" pitchFamily="18" charset="0"/>
              </a:rPr>
              <a:pPr algn="ctr">
                <a:defRPr/>
              </a:pPr>
              <a:t>‹#›</a:t>
            </a:fld>
            <a:endParaRPr lang="ja-JP" altLang="en-US" sz="1600" dirty="0">
              <a:solidFill>
                <a:schemeClr val="tx1"/>
              </a:solidFill>
              <a:latin typeface="Trebuchet MS" pitchFamily="34" charset="0"/>
              <a:ea typeface="ＭＳ Ｐゴシック" pitchFamily="50" charset="-128"/>
              <a:sym typeface="Times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 userDrawn="1"/>
        </p:nvSpPr>
        <p:spPr>
          <a:xfrm>
            <a:off x="4191000" y="6519863"/>
            <a:ext cx="67310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99CC0468-58C0-4300-98A2-FEEFECDB1545}" type="slidenum">
              <a:rPr lang="ja-JP" altLang="en-US" sz="1600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  <a:sym typeface="Times" pitchFamily="18" charset="0"/>
              </a:rPr>
              <a:pPr algn="ctr">
                <a:defRPr/>
              </a:pPr>
              <a:t>‹#›</a:t>
            </a:fld>
            <a:endParaRPr lang="ja-JP" altLang="en-US" sz="1600" dirty="0">
              <a:solidFill>
                <a:schemeClr val="tx1"/>
              </a:solidFill>
              <a:latin typeface="Trebuchet MS" pitchFamily="34" charset="0"/>
              <a:ea typeface="ＭＳ Ｐゴシック" pitchFamily="50" charset="-128"/>
              <a:sym typeface="Times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 userDrawn="1"/>
        </p:nvSpPr>
        <p:spPr>
          <a:xfrm>
            <a:off x="4191000" y="6519863"/>
            <a:ext cx="67310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1D9E20BC-9D23-4927-82D9-7F2674AC26F4}" type="slidenum">
              <a:rPr lang="ja-JP" altLang="en-US" sz="1600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  <a:sym typeface="Times" pitchFamily="18" charset="0"/>
              </a:rPr>
              <a:pPr algn="ctr">
                <a:defRPr/>
              </a:pPr>
              <a:t>‹#›</a:t>
            </a:fld>
            <a:endParaRPr lang="ja-JP" altLang="en-US" sz="1600" dirty="0">
              <a:solidFill>
                <a:schemeClr val="tx1"/>
              </a:solidFill>
              <a:latin typeface="Trebuchet MS" pitchFamily="34" charset="0"/>
              <a:ea typeface="ＭＳ Ｐゴシック" pitchFamily="50" charset="-128"/>
              <a:sym typeface="Times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 userDrawn="1"/>
        </p:nvSpPr>
        <p:spPr>
          <a:xfrm>
            <a:off x="4191000" y="6519863"/>
            <a:ext cx="67310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A153926E-02A8-4F48-8288-0EE40B768D28}" type="slidenum">
              <a:rPr lang="ja-JP" altLang="en-US" sz="1600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  <a:sym typeface="Times" pitchFamily="18" charset="0"/>
              </a:rPr>
              <a:pPr algn="ctr">
                <a:defRPr/>
              </a:pPr>
              <a:t>‹#›</a:t>
            </a:fld>
            <a:endParaRPr lang="ja-JP" altLang="en-US" sz="1600" dirty="0">
              <a:solidFill>
                <a:schemeClr val="tx1"/>
              </a:solidFill>
              <a:latin typeface="Trebuchet MS" pitchFamily="34" charset="0"/>
              <a:ea typeface="ＭＳ Ｐゴシック" pitchFamily="50" charset="-128"/>
              <a:sym typeface="Times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 userDrawn="1"/>
        </p:nvSpPr>
        <p:spPr>
          <a:xfrm>
            <a:off x="4191000" y="6519863"/>
            <a:ext cx="67310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934F2DC5-CBCB-46CE-9979-B03334FBAC23}" type="slidenum">
              <a:rPr lang="ja-JP" altLang="en-US" sz="1600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  <a:sym typeface="Times" pitchFamily="18" charset="0"/>
              </a:rPr>
              <a:pPr algn="ctr">
                <a:defRPr/>
              </a:pPr>
              <a:t>‹#›</a:t>
            </a:fld>
            <a:endParaRPr lang="ja-JP" altLang="en-US" sz="1600" dirty="0">
              <a:solidFill>
                <a:schemeClr val="tx1"/>
              </a:solidFill>
              <a:latin typeface="Trebuchet MS" pitchFamily="34" charset="0"/>
              <a:ea typeface="ＭＳ Ｐゴシック" pitchFamily="50" charset="-128"/>
              <a:sym typeface="Times" pitchFamily="18" charset="0"/>
            </a:endParaRP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 userDrawn="1"/>
        </p:nvSpPr>
        <p:spPr>
          <a:xfrm>
            <a:off x="4191000" y="6519863"/>
            <a:ext cx="67310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1A18E067-3F2A-4FF3-98E8-2FC9B5279ACB}" type="slidenum">
              <a:rPr lang="ja-JP" altLang="en-US" sz="1600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  <a:sym typeface="Times" pitchFamily="18" charset="0"/>
              </a:rPr>
              <a:pPr algn="ctr">
                <a:defRPr/>
              </a:pPr>
              <a:t>‹#›</a:t>
            </a:fld>
            <a:endParaRPr lang="ja-JP" altLang="en-US" sz="1600" dirty="0">
              <a:solidFill>
                <a:schemeClr val="tx1"/>
              </a:solidFill>
              <a:latin typeface="Trebuchet MS" pitchFamily="34" charset="0"/>
              <a:ea typeface="ＭＳ Ｐゴシック" pitchFamily="50" charset="-128"/>
              <a:sym typeface="Times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 userDrawn="1"/>
        </p:nvSpPr>
        <p:spPr>
          <a:xfrm>
            <a:off x="4191000" y="6519863"/>
            <a:ext cx="67310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97F2D055-B4C4-43DF-B2D3-6AD6467543D6}" type="slidenum">
              <a:rPr lang="ja-JP" altLang="en-US" sz="1600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  <a:sym typeface="Times" pitchFamily="18" charset="0"/>
              </a:rPr>
              <a:pPr algn="ctr">
                <a:defRPr/>
              </a:pPr>
              <a:t>‹#›</a:t>
            </a:fld>
            <a:endParaRPr lang="ja-JP" altLang="en-US" sz="1600" dirty="0">
              <a:solidFill>
                <a:schemeClr val="tx1"/>
              </a:solidFill>
              <a:latin typeface="Trebuchet MS" pitchFamily="34" charset="0"/>
              <a:ea typeface="ＭＳ Ｐゴシック" pitchFamily="50" charset="-128"/>
              <a:sym typeface="Times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Time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 userDrawn="1"/>
        </p:nvSpPr>
        <p:spPr>
          <a:xfrm>
            <a:off x="4191000" y="6519863"/>
            <a:ext cx="67310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05885C0B-E69F-47A1-B720-28E50568C59A}" type="slidenum">
              <a:rPr lang="ja-JP" altLang="en-US" sz="1600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  <a:sym typeface="Times" pitchFamily="18" charset="0"/>
              </a:rPr>
              <a:pPr algn="ctr">
                <a:defRPr/>
              </a:pPr>
              <a:t>‹#›</a:t>
            </a:fld>
            <a:endParaRPr lang="ja-JP" altLang="en-US" sz="1600" dirty="0">
              <a:solidFill>
                <a:schemeClr val="tx1"/>
              </a:solidFill>
              <a:latin typeface="Trebuchet MS" pitchFamily="34" charset="0"/>
              <a:ea typeface="ＭＳ Ｐゴシック" pitchFamily="50" charset="-128"/>
              <a:sym typeface="Times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 ftr="0" dt="0"/>
  <p:txStyles>
    <p:titleStyle>
      <a:lvl1pPr marL="39688" indent="-39688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  <a:sym typeface="Times" pitchFamily="18" charset="0"/>
        </a:defRPr>
      </a:lvl1pPr>
      <a:lvl2pPr marL="39688" indent="-39688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" charset="0"/>
          <a:sym typeface="Times" pitchFamily="18" charset="0"/>
        </a:defRPr>
      </a:lvl2pPr>
      <a:lvl3pPr marL="39688" indent="-39688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" charset="0"/>
          <a:sym typeface="Times" pitchFamily="18" charset="0"/>
        </a:defRPr>
      </a:lvl3pPr>
      <a:lvl4pPr marL="39688" indent="-39688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" charset="0"/>
          <a:sym typeface="Times" pitchFamily="18" charset="0"/>
        </a:defRPr>
      </a:lvl4pPr>
      <a:lvl5pPr marL="39688" indent="-39688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" charset="0"/>
          <a:sym typeface="Times" pitchFamily="18" charset="0"/>
        </a:defRPr>
      </a:lvl5pPr>
      <a:lvl6pPr marL="496888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" charset="0"/>
          <a:sym typeface="Times" charset="0"/>
        </a:defRPr>
      </a:lvl6pPr>
      <a:lvl7pPr marL="954088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" charset="0"/>
          <a:sym typeface="Times" charset="0"/>
        </a:defRPr>
      </a:lvl7pPr>
      <a:lvl8pPr marL="1411288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" charset="0"/>
          <a:sym typeface="Times" charset="0"/>
        </a:defRPr>
      </a:lvl8pPr>
      <a:lvl9pPr marL="1868488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" charset="0"/>
          <a:sym typeface="Times" charset="0"/>
        </a:defRPr>
      </a:lvl9pPr>
    </p:titleStyle>
    <p:bodyStyle>
      <a:lvl1pPr marL="382588" indent="-342900" algn="l" rtl="0" eaLnBrk="0" fontAlgn="base" hangingPunct="0">
        <a:spcBef>
          <a:spcPts val="800"/>
        </a:spcBef>
        <a:spcAft>
          <a:spcPct val="0"/>
        </a:spcAft>
        <a:buSzPct val="100000"/>
        <a:buFont typeface="Times" pitchFamily="1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Times" pitchFamily="18" charset="0"/>
        </a:defRPr>
      </a:lvl1pPr>
      <a:lvl2pPr marL="782638" indent="-285750" algn="l" rtl="0" eaLnBrk="0" fontAlgn="base" hangingPunct="0">
        <a:spcBef>
          <a:spcPts val="700"/>
        </a:spcBef>
        <a:spcAft>
          <a:spcPct val="0"/>
        </a:spcAft>
        <a:buSzPct val="100000"/>
        <a:buFont typeface="Times" pitchFamily="18" charset="0"/>
        <a:buChar char="–"/>
        <a:defRPr sz="2800">
          <a:solidFill>
            <a:schemeClr val="tx1"/>
          </a:solidFill>
          <a:latin typeface="+mn-lt"/>
          <a:sym typeface="Times" pitchFamily="18" charset="0"/>
        </a:defRPr>
      </a:lvl2pPr>
      <a:lvl3pPr marL="1125538" indent="-228600" algn="l" rtl="0" eaLnBrk="0" fontAlgn="base" hangingPunct="0">
        <a:spcBef>
          <a:spcPts val="600"/>
        </a:spcBef>
        <a:spcAft>
          <a:spcPct val="0"/>
        </a:spcAft>
        <a:buSzPct val="100000"/>
        <a:buFont typeface="Times" pitchFamily="18" charset="0"/>
        <a:buChar char="•"/>
        <a:defRPr sz="2400">
          <a:solidFill>
            <a:schemeClr val="tx1"/>
          </a:solidFill>
          <a:latin typeface="+mn-lt"/>
          <a:sym typeface="Times" pitchFamily="18" charset="0"/>
        </a:defRPr>
      </a:lvl3pPr>
      <a:lvl4pPr marL="1468438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Times" pitchFamily="18" charset="0"/>
        <a:buChar char="–"/>
        <a:defRPr sz="2000">
          <a:solidFill>
            <a:schemeClr val="tx1"/>
          </a:solidFill>
          <a:latin typeface="+mn-lt"/>
          <a:sym typeface="Times" pitchFamily="18" charset="0"/>
        </a:defRPr>
      </a:lvl4pPr>
      <a:lvl5pPr marL="1811338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Times" pitchFamily="18" charset="0"/>
        <a:buChar char="•"/>
        <a:defRPr sz="2000">
          <a:solidFill>
            <a:schemeClr val="tx1"/>
          </a:solidFill>
          <a:latin typeface="+mn-lt"/>
          <a:sym typeface="Times" pitchFamily="18" charset="0"/>
        </a:defRPr>
      </a:lvl5pPr>
      <a:lvl6pPr marL="2268538" indent="-228600" algn="l" rtl="0" fontAlgn="base">
        <a:spcBef>
          <a:spcPts val="500"/>
        </a:spcBef>
        <a:spcAft>
          <a:spcPct val="0"/>
        </a:spcAft>
        <a:buSzPct val="100000"/>
        <a:buFont typeface="Times" charset="0"/>
        <a:buChar char="•"/>
        <a:defRPr sz="2000">
          <a:solidFill>
            <a:schemeClr val="tx1"/>
          </a:solidFill>
          <a:latin typeface="+mn-lt"/>
          <a:sym typeface="Times" charset="0"/>
        </a:defRPr>
      </a:lvl6pPr>
      <a:lvl7pPr marL="2725738" indent="-228600" algn="l" rtl="0" fontAlgn="base">
        <a:spcBef>
          <a:spcPts val="500"/>
        </a:spcBef>
        <a:spcAft>
          <a:spcPct val="0"/>
        </a:spcAft>
        <a:buSzPct val="100000"/>
        <a:buFont typeface="Times" charset="0"/>
        <a:buChar char="•"/>
        <a:defRPr sz="2000">
          <a:solidFill>
            <a:schemeClr val="tx1"/>
          </a:solidFill>
          <a:latin typeface="+mn-lt"/>
          <a:sym typeface="Times" charset="0"/>
        </a:defRPr>
      </a:lvl7pPr>
      <a:lvl8pPr marL="3182938" indent="-228600" algn="l" rtl="0" fontAlgn="base">
        <a:spcBef>
          <a:spcPts val="500"/>
        </a:spcBef>
        <a:spcAft>
          <a:spcPct val="0"/>
        </a:spcAft>
        <a:buSzPct val="100000"/>
        <a:buFont typeface="Times" charset="0"/>
        <a:buChar char="•"/>
        <a:defRPr sz="2000">
          <a:solidFill>
            <a:schemeClr val="tx1"/>
          </a:solidFill>
          <a:latin typeface="+mn-lt"/>
          <a:sym typeface="Times" charset="0"/>
        </a:defRPr>
      </a:lvl8pPr>
      <a:lvl9pPr marL="3640138" indent="-228600" algn="l" rtl="0" fontAlgn="base">
        <a:spcBef>
          <a:spcPts val="500"/>
        </a:spcBef>
        <a:spcAft>
          <a:spcPct val="0"/>
        </a:spcAft>
        <a:buSzPct val="100000"/>
        <a:buFont typeface="Times" charset="0"/>
        <a:buChar char="•"/>
        <a:defRPr sz="2000">
          <a:solidFill>
            <a:schemeClr val="tx1"/>
          </a:solidFill>
          <a:latin typeface="+mn-lt"/>
          <a:sym typeface="Time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 userDrawn="1"/>
        </p:nvSpPr>
        <p:spPr>
          <a:xfrm>
            <a:off x="4191000" y="6519863"/>
            <a:ext cx="67310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222DD561-90AE-4C0E-999B-F30E73223413}" type="slidenum">
              <a:rPr lang="ja-JP" altLang="en-US" sz="1600">
                <a:solidFill>
                  <a:schemeClr val="tx1"/>
                </a:solidFill>
                <a:latin typeface="Trebuchet MS" pitchFamily="34" charset="0"/>
                <a:ea typeface="ＭＳ Ｐゴシック" pitchFamily="50" charset="-128"/>
                <a:sym typeface="Times" pitchFamily="18" charset="0"/>
              </a:rPr>
              <a:pPr algn="ctr">
                <a:defRPr/>
              </a:pPr>
              <a:t>‹#›</a:t>
            </a:fld>
            <a:endParaRPr lang="ja-JP" altLang="en-US" sz="1600" dirty="0">
              <a:solidFill>
                <a:schemeClr val="tx1"/>
              </a:solidFill>
              <a:latin typeface="Trebuchet MS" pitchFamily="34" charset="0"/>
              <a:ea typeface="ＭＳ Ｐゴシック" pitchFamily="50" charset="-128"/>
              <a:sym typeface="Times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  <p:sldLayoutId id="2147483661" r:id="rId12"/>
  </p:sldLayoutIdLst>
  <p:transition/>
  <p:hf hdr="0" ftr="0" dt="0"/>
  <p:txStyles>
    <p:titleStyle>
      <a:lvl1pPr marL="39688" indent="-39688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  <a:sym typeface="Times" pitchFamily="18" charset="0"/>
        </a:defRPr>
      </a:lvl1pPr>
      <a:lvl2pPr marL="39688" indent="-39688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" charset="0"/>
          <a:sym typeface="Times" pitchFamily="18" charset="0"/>
        </a:defRPr>
      </a:lvl2pPr>
      <a:lvl3pPr marL="39688" indent="-39688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" charset="0"/>
          <a:sym typeface="Times" pitchFamily="18" charset="0"/>
        </a:defRPr>
      </a:lvl3pPr>
      <a:lvl4pPr marL="39688" indent="-39688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" charset="0"/>
          <a:sym typeface="Times" pitchFamily="18" charset="0"/>
        </a:defRPr>
      </a:lvl4pPr>
      <a:lvl5pPr marL="39688" indent="-39688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" charset="0"/>
          <a:sym typeface="Times" pitchFamily="18" charset="0"/>
        </a:defRPr>
      </a:lvl5pPr>
      <a:lvl6pPr marL="496888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" charset="0"/>
          <a:sym typeface="Times" charset="0"/>
        </a:defRPr>
      </a:lvl6pPr>
      <a:lvl7pPr marL="954088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" charset="0"/>
          <a:sym typeface="Times" charset="0"/>
        </a:defRPr>
      </a:lvl7pPr>
      <a:lvl8pPr marL="1411288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" charset="0"/>
          <a:sym typeface="Times" charset="0"/>
        </a:defRPr>
      </a:lvl8pPr>
      <a:lvl9pPr marL="1868488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" charset="0"/>
          <a:sym typeface="Times" charset="0"/>
        </a:defRPr>
      </a:lvl9pPr>
    </p:titleStyle>
    <p:bodyStyle>
      <a:lvl1pPr marL="382588" indent="-342900" algn="l" rtl="0" eaLnBrk="0" fontAlgn="base" hangingPunct="0">
        <a:spcBef>
          <a:spcPts val="800"/>
        </a:spcBef>
        <a:spcAft>
          <a:spcPct val="0"/>
        </a:spcAft>
        <a:buSzPct val="100000"/>
        <a:buFont typeface="Times" pitchFamily="1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Times" pitchFamily="18" charset="0"/>
        </a:defRPr>
      </a:lvl1pPr>
      <a:lvl2pPr marL="782638" indent="-285750" algn="l" rtl="0" eaLnBrk="0" fontAlgn="base" hangingPunct="0">
        <a:spcBef>
          <a:spcPts val="700"/>
        </a:spcBef>
        <a:spcAft>
          <a:spcPct val="0"/>
        </a:spcAft>
        <a:buSzPct val="100000"/>
        <a:buFont typeface="Times" pitchFamily="18" charset="0"/>
        <a:buChar char="–"/>
        <a:defRPr sz="2800">
          <a:solidFill>
            <a:schemeClr val="tx1"/>
          </a:solidFill>
          <a:latin typeface="+mn-lt"/>
          <a:sym typeface="Times" pitchFamily="18" charset="0"/>
        </a:defRPr>
      </a:lvl2pPr>
      <a:lvl3pPr marL="1125538" indent="-228600" algn="l" rtl="0" eaLnBrk="0" fontAlgn="base" hangingPunct="0">
        <a:spcBef>
          <a:spcPts val="600"/>
        </a:spcBef>
        <a:spcAft>
          <a:spcPct val="0"/>
        </a:spcAft>
        <a:buSzPct val="100000"/>
        <a:buFont typeface="Times" pitchFamily="18" charset="0"/>
        <a:buChar char="•"/>
        <a:defRPr sz="2400">
          <a:solidFill>
            <a:schemeClr val="tx1"/>
          </a:solidFill>
          <a:latin typeface="+mn-lt"/>
          <a:sym typeface="Times" pitchFamily="18" charset="0"/>
        </a:defRPr>
      </a:lvl3pPr>
      <a:lvl4pPr marL="1468438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Times" pitchFamily="18" charset="0"/>
        <a:buChar char="–"/>
        <a:defRPr sz="2000">
          <a:solidFill>
            <a:schemeClr val="tx1"/>
          </a:solidFill>
          <a:latin typeface="+mn-lt"/>
          <a:sym typeface="Times" pitchFamily="18" charset="0"/>
        </a:defRPr>
      </a:lvl4pPr>
      <a:lvl5pPr marL="1811338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Times" pitchFamily="18" charset="0"/>
        <a:buChar char="•"/>
        <a:defRPr sz="2000">
          <a:solidFill>
            <a:schemeClr val="tx1"/>
          </a:solidFill>
          <a:latin typeface="+mn-lt"/>
          <a:sym typeface="Times" pitchFamily="18" charset="0"/>
        </a:defRPr>
      </a:lvl5pPr>
      <a:lvl6pPr marL="2268538" indent="-228600" algn="l" rtl="0" fontAlgn="base">
        <a:spcBef>
          <a:spcPts val="500"/>
        </a:spcBef>
        <a:spcAft>
          <a:spcPct val="0"/>
        </a:spcAft>
        <a:buSzPct val="100000"/>
        <a:buFont typeface="Times" charset="0"/>
        <a:buChar char="•"/>
        <a:defRPr sz="2000">
          <a:solidFill>
            <a:schemeClr val="tx1"/>
          </a:solidFill>
          <a:latin typeface="+mn-lt"/>
          <a:sym typeface="Times" charset="0"/>
        </a:defRPr>
      </a:lvl6pPr>
      <a:lvl7pPr marL="2725738" indent="-228600" algn="l" rtl="0" fontAlgn="base">
        <a:spcBef>
          <a:spcPts val="500"/>
        </a:spcBef>
        <a:spcAft>
          <a:spcPct val="0"/>
        </a:spcAft>
        <a:buSzPct val="100000"/>
        <a:buFont typeface="Times" charset="0"/>
        <a:buChar char="•"/>
        <a:defRPr sz="2000">
          <a:solidFill>
            <a:schemeClr val="tx1"/>
          </a:solidFill>
          <a:latin typeface="+mn-lt"/>
          <a:sym typeface="Times" charset="0"/>
        </a:defRPr>
      </a:lvl7pPr>
      <a:lvl8pPr marL="3182938" indent="-228600" algn="l" rtl="0" fontAlgn="base">
        <a:spcBef>
          <a:spcPts val="500"/>
        </a:spcBef>
        <a:spcAft>
          <a:spcPct val="0"/>
        </a:spcAft>
        <a:buSzPct val="100000"/>
        <a:buFont typeface="Times" charset="0"/>
        <a:buChar char="•"/>
        <a:defRPr sz="2000">
          <a:solidFill>
            <a:schemeClr val="tx1"/>
          </a:solidFill>
          <a:latin typeface="+mn-lt"/>
          <a:sym typeface="Times" charset="0"/>
        </a:defRPr>
      </a:lvl8pPr>
      <a:lvl9pPr marL="3640138" indent="-228600" algn="l" rtl="0" fontAlgn="base">
        <a:spcBef>
          <a:spcPts val="500"/>
        </a:spcBef>
        <a:spcAft>
          <a:spcPct val="0"/>
        </a:spcAft>
        <a:buSzPct val="100000"/>
        <a:buFont typeface="Times" charset="0"/>
        <a:buChar char="•"/>
        <a:defRPr sz="2000">
          <a:solidFill>
            <a:schemeClr val="tx1"/>
          </a:solidFill>
          <a:latin typeface="+mn-lt"/>
          <a:sym typeface="Time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3838"/>
            <a:ext cx="8229600" cy="1282700"/>
          </a:xfrm>
          <a:noFill/>
          <a:ln w="12700">
            <a:miter lim="800000"/>
            <a:headEnd/>
            <a:tailEnd/>
          </a:ln>
        </p:spPr>
        <p:txBody>
          <a:bodyPr vert="horz" wrap="square" lIns="91440" tIns="45720" rIns="40639" bIns="45720" numCol="1" anchor="t" anchorCtr="0" compatLnSpc="1">
            <a:prstTxWarp prst="textNoShape">
              <a:avLst/>
            </a:prstTxWarp>
          </a:bodyPr>
          <a:lstStyle/>
          <a:p>
            <a:pPr indent="0" eaLnBrk="1" hangingPunct="1"/>
            <a:r>
              <a:rPr lang="en-US" altLang="ja-JP" dirty="0" smtClean="0">
                <a:ea typeface="ＭＳ Ｐゴシック" charset="-128"/>
                <a:cs typeface="Arial" charset="0"/>
                <a:sym typeface="Arial" charset="0"/>
              </a:rPr>
              <a:t>ITU-R Liaison Group Report to </a:t>
            </a:r>
            <a:br>
              <a:rPr lang="en-US" altLang="ja-JP" dirty="0" smtClean="0">
                <a:ea typeface="ＭＳ Ｐゴシック" charset="-128"/>
                <a:cs typeface="Arial" charset="0"/>
                <a:sym typeface="Arial" charset="0"/>
              </a:rPr>
            </a:br>
            <a:r>
              <a:rPr lang="en-US" altLang="ja-JP" dirty="0" smtClean="0">
                <a:ea typeface="ＭＳ Ｐゴシック" charset="-128"/>
                <a:cs typeface="Arial" charset="0"/>
                <a:sym typeface="Arial" charset="0"/>
              </a:rPr>
              <a:t>Session #83 Closing Plenary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57300"/>
            <a:ext cx="8229600" cy="5257800"/>
          </a:xfrm>
          <a:noFill/>
          <a:ln w="12700">
            <a:miter lim="800000"/>
            <a:headEnd/>
            <a:tailEnd/>
          </a:ln>
        </p:spPr>
        <p:txBody>
          <a:bodyPr vert="horz" wrap="square" lIns="91440" tIns="45720" rIns="40639" bIns="45720" numCol="1" anchor="t" anchorCtr="0" compatLnSpc="1">
            <a:prstTxWarp prst="textNoShape">
              <a:avLst/>
            </a:prstTxWarp>
          </a:bodyPr>
          <a:lstStyle/>
          <a:p>
            <a:pPr marL="0" lvl="1" indent="0" algn="ctr" eaLnBrk="1" hangingPunct="1">
              <a:lnSpc>
                <a:spcPct val="90000"/>
              </a:lnSpc>
              <a:buFont typeface="Times" pitchFamily="18" charset="0"/>
              <a:buNone/>
            </a:pPr>
            <a:endParaRPr lang="en-US" altLang="ja-JP" dirty="0" smtClean="0">
              <a:ea typeface="ＭＳ Ｐゴシック" charset="-128"/>
              <a:sym typeface="Arial" charset="0"/>
            </a:endParaRPr>
          </a:p>
          <a:p>
            <a:pPr marL="0" lvl="1" indent="0" algn="ctr" eaLnBrk="1" hangingPunct="1">
              <a:lnSpc>
                <a:spcPct val="90000"/>
              </a:lnSpc>
              <a:buFont typeface="Times" pitchFamily="18" charset="0"/>
              <a:buNone/>
            </a:pPr>
            <a:endParaRPr lang="en-US" altLang="ja-JP" dirty="0" smtClean="0">
              <a:ea typeface="ＭＳ Ｐゴシック" charset="-128"/>
              <a:sym typeface="Arial" charset="0"/>
            </a:endParaRPr>
          </a:p>
          <a:p>
            <a:pPr marL="0" lvl="1" indent="0" algn="ctr" eaLnBrk="1" hangingPunct="1">
              <a:lnSpc>
                <a:spcPct val="90000"/>
              </a:lnSpc>
              <a:buFont typeface="Times" pitchFamily="18" charset="0"/>
              <a:buNone/>
            </a:pPr>
            <a:endParaRPr lang="en-US" altLang="ja-JP" dirty="0" smtClean="0">
              <a:ea typeface="ＭＳ Ｐゴシック" charset="-128"/>
              <a:sym typeface="Arial" charset="0"/>
            </a:endParaRPr>
          </a:p>
          <a:p>
            <a:pPr marL="0" lvl="1" indent="0" algn="ctr" eaLnBrk="1" hangingPunct="1">
              <a:lnSpc>
                <a:spcPct val="90000"/>
              </a:lnSpc>
              <a:buFont typeface="Times" pitchFamily="18" charset="0"/>
              <a:buNone/>
            </a:pPr>
            <a:endParaRPr lang="en-US" altLang="ja-JP" dirty="0" smtClean="0">
              <a:ea typeface="ＭＳ Ｐゴシック" charset="-128"/>
              <a:cs typeface="Arial" charset="0"/>
              <a:sym typeface="Arial" charset="0"/>
            </a:endParaRPr>
          </a:p>
          <a:p>
            <a:pPr marL="0" lvl="1" indent="0" algn="ctr" eaLnBrk="1" hangingPunct="1">
              <a:lnSpc>
                <a:spcPct val="90000"/>
              </a:lnSpc>
              <a:buFont typeface="Times" pitchFamily="18" charset="0"/>
              <a:buNone/>
            </a:pPr>
            <a:r>
              <a:rPr lang="en-US" altLang="ja-JP" dirty="0" smtClean="0">
                <a:ea typeface="ＭＳ Ｐゴシック" charset="-128"/>
                <a:cs typeface="Arial" charset="0"/>
                <a:sym typeface="Arial" charset="0"/>
              </a:rPr>
              <a:t>Roger Marks</a:t>
            </a:r>
            <a:endParaRPr lang="en-US" altLang="ja-JP" dirty="0" smtClean="0">
              <a:ea typeface="ＭＳ Ｐゴシック" charset="-128"/>
              <a:sym typeface="Arial" charset="0"/>
            </a:endParaRPr>
          </a:p>
          <a:p>
            <a:pPr marL="0" lvl="1" indent="0" algn="ctr" eaLnBrk="1" hangingPunct="1">
              <a:lnSpc>
                <a:spcPct val="90000"/>
              </a:lnSpc>
              <a:buFont typeface="Times" pitchFamily="18" charset="0"/>
              <a:buNone/>
            </a:pPr>
            <a:r>
              <a:rPr lang="en-US" altLang="ja-JP" sz="2400" dirty="0" smtClean="0">
                <a:ea typeface="ＭＳ Ｐゴシック" charset="-128"/>
                <a:sym typeface="Arial" charset="0"/>
              </a:rPr>
              <a:t>Acting Chair, 802.16 ITU-R Liaison Group</a:t>
            </a:r>
          </a:p>
          <a:p>
            <a:pPr marL="0" lvl="1" indent="0" algn="ctr" eaLnBrk="1" hangingPunct="1">
              <a:lnSpc>
                <a:spcPct val="90000"/>
              </a:lnSpc>
              <a:buFont typeface="Times" pitchFamily="18" charset="0"/>
              <a:buNone/>
            </a:pPr>
            <a:endParaRPr lang="en-US" altLang="ja-JP" dirty="0" smtClean="0">
              <a:ea typeface="ＭＳ Ｐゴシック" charset="-128"/>
              <a:sym typeface="Arial" charset="0"/>
            </a:endParaRPr>
          </a:p>
          <a:p>
            <a:pPr marL="0" lvl="1" indent="0" algn="ctr" eaLnBrk="1" hangingPunct="1">
              <a:lnSpc>
                <a:spcPct val="90000"/>
              </a:lnSpc>
              <a:buFont typeface="Times" pitchFamily="18" charset="0"/>
              <a:buNone/>
            </a:pPr>
            <a:endParaRPr lang="en-US" altLang="ja-JP" dirty="0" smtClean="0">
              <a:ea typeface="ＭＳ Ｐゴシック" charset="-128"/>
              <a:sym typeface="Arial" charset="0"/>
            </a:endParaRPr>
          </a:p>
          <a:p>
            <a:pPr marL="0" lvl="1" indent="0" algn="ctr" eaLnBrk="1" hangingPunct="1">
              <a:lnSpc>
                <a:spcPct val="90000"/>
              </a:lnSpc>
              <a:buFont typeface="Times" pitchFamily="18" charset="0"/>
              <a:buNone/>
            </a:pPr>
            <a:r>
              <a:rPr lang="en-US" altLang="ja-JP" dirty="0" smtClean="0">
                <a:ea typeface="ＭＳ Ｐゴシック" charset="-128"/>
                <a:sym typeface="Arial" charset="0"/>
              </a:rPr>
              <a:t>IEEE 802.16 WG Session #83</a:t>
            </a:r>
          </a:p>
          <a:p>
            <a:pPr marL="0" lvl="1" indent="0" algn="ctr" eaLnBrk="1" hangingPunct="1">
              <a:lnSpc>
                <a:spcPct val="90000"/>
              </a:lnSpc>
              <a:buNone/>
            </a:pPr>
            <a:r>
              <a:rPr lang="en-US" altLang="ja-JP" dirty="0" smtClean="0">
                <a:ea typeface="ＭＳ Ｐゴシック" charset="-128"/>
                <a:sym typeface="Arial" charset="0"/>
              </a:rPr>
              <a:t>Vancouver, BC, Canada, 14-17 Jan 2013</a:t>
            </a:r>
          </a:p>
          <a:p>
            <a:pPr marL="0" lvl="1" indent="0" algn="ctr" eaLnBrk="1" hangingPunct="1">
              <a:lnSpc>
                <a:spcPct val="90000"/>
              </a:lnSpc>
              <a:buFont typeface="Times" pitchFamily="18" charset="0"/>
              <a:buNone/>
            </a:pPr>
            <a:endParaRPr lang="en-US" altLang="ja-JP" dirty="0" smtClean="0">
              <a:ea typeface="ＭＳ Ｐゴシック" charset="-128"/>
              <a:sym typeface="Arial" charset="0"/>
            </a:endParaRPr>
          </a:p>
          <a:p>
            <a:pPr marL="0" lvl="1" indent="0" algn="ctr" eaLnBrk="1" hangingPunct="1">
              <a:lnSpc>
                <a:spcPct val="90000"/>
              </a:lnSpc>
              <a:buFont typeface="Times" pitchFamily="18" charset="0"/>
              <a:buNone/>
            </a:pPr>
            <a:endParaRPr lang="en-US" altLang="ja-JP" i="1" dirty="0" smtClean="0">
              <a:ea typeface="ＭＳ Ｐゴシック" charset="-128"/>
              <a:sym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143000"/>
            <a:ext cx="8229600" cy="49831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SzPct val="99000"/>
              <a:buFont typeface="Times" pitchFamily="18" charset="0"/>
              <a:buAutoNum type="arabicParenR"/>
            </a:pPr>
            <a:r>
              <a:rPr lang="en-US" altLang="ja-JP" sz="2400" dirty="0" smtClean="0">
                <a:latin typeface="Trebuchet MS" pitchFamily="34" charset="0"/>
                <a:ea typeface="ＭＳ Ｐゴシック" charset="-128"/>
              </a:rPr>
              <a:t>Review inputs/liaisons, and prepare responses and any other output documents to external organizations as necessary</a:t>
            </a:r>
          </a:p>
          <a:p>
            <a:pPr eaLnBrk="1" hangingPunct="1">
              <a:buSzPct val="99000"/>
              <a:buFont typeface="Times" pitchFamily="18" charset="0"/>
              <a:buAutoNum type="arabicParenR"/>
            </a:pPr>
            <a:r>
              <a:rPr lang="en-US" altLang="ja-JP" sz="2400" dirty="0" smtClean="0">
                <a:latin typeface="Trebuchet MS" pitchFamily="34" charset="0"/>
                <a:ea typeface="ＭＳ Ｐゴシック" charset="-128"/>
              </a:rPr>
              <a:t>Work Items:</a:t>
            </a:r>
          </a:p>
          <a:p>
            <a:pPr marL="496888" lvl="1" indent="0" eaLnBrk="1" hangingPunct="1">
              <a:buSzPct val="99000"/>
              <a:buNone/>
            </a:pPr>
            <a:r>
              <a:rPr lang="en-US" altLang="ja-JP" sz="1800" dirty="0" smtClean="0">
                <a:latin typeface="Trebuchet MS" pitchFamily="34" charset="0"/>
                <a:ea typeface="ＭＳ Ｐゴシック" charset="-128"/>
              </a:rPr>
              <a:t>Update IEEE </a:t>
            </a:r>
            <a:r>
              <a:rPr lang="en-US" altLang="ja-JP" sz="1800" dirty="0" smtClean="0">
                <a:latin typeface="Trebuchet MS" pitchFamily="34" charset="0"/>
                <a:ea typeface="ＭＳ Ｐゴシック" charset="-128"/>
              </a:rPr>
              <a:t>802.16-</a:t>
            </a:r>
            <a:r>
              <a:rPr lang="en-US" altLang="ja-JP" sz="1800" dirty="0" smtClean="0">
                <a:latin typeface="Trebuchet MS" pitchFamily="34" charset="0"/>
                <a:ea typeface="ＭＳ Ｐゴシック" charset="-128"/>
              </a:rPr>
              <a:t>12-0684-01</a:t>
            </a:r>
            <a:endParaRPr lang="en-US" altLang="ja-JP" sz="2400" dirty="0" smtClean="0">
              <a:latin typeface="Trebuchet MS" pitchFamily="34" charset="0"/>
              <a:ea typeface="ＭＳ Ｐゴシック" charset="-128"/>
            </a:endParaRPr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457200" y="223838"/>
            <a:ext cx="8229600" cy="6985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rIns="40639"/>
          <a:lstStyle/>
          <a:p>
            <a:pPr marL="39688" algn="ctr">
              <a:defRPr/>
            </a:pPr>
            <a:r>
              <a:rPr kumimoji="0" lang="en-US" altLang="ja-JP" sz="3200" b="1" dirty="0" smtClean="0">
                <a:latin typeface="Trebuchet MS" pitchFamily="34" charset="0"/>
                <a:ea typeface="ＭＳ Ｐゴシック" pitchFamily="50" charset="-128"/>
              </a:rPr>
              <a:t>Agenda </a:t>
            </a:r>
            <a:r>
              <a:rPr kumimoji="0" lang="en-US" altLang="ja-JP" sz="3200" b="1" dirty="0">
                <a:latin typeface="Trebuchet MS" pitchFamily="34" charset="0"/>
                <a:ea typeface="ＭＳ Ｐゴシック" pitchFamily="50" charset="-128"/>
              </a:rPr>
              <a:t>for the Week</a:t>
            </a:r>
            <a:endParaRPr kumimoji="0" lang="en-US" altLang="ja-JP" sz="3200" b="1" kern="0" dirty="0">
              <a:solidFill>
                <a:schemeClr val="tx1"/>
              </a:solidFill>
              <a:latin typeface="Trebuchet MS" pitchFamily="34" charset="0"/>
              <a:ea typeface="ＭＳ Ｐゴシック" pitchFamily="50" charset="-128"/>
              <a:cs typeface="+mj-cs"/>
              <a:sym typeface="Times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3838"/>
            <a:ext cx="8229600" cy="698500"/>
          </a:xfrm>
          <a:noFill/>
          <a:ln w="12700">
            <a:miter lim="800000"/>
            <a:headEnd/>
            <a:tailEnd/>
          </a:ln>
        </p:spPr>
        <p:txBody>
          <a:bodyPr vert="horz" wrap="square" lIns="91440" tIns="45720" rIns="40639" bIns="45720" numCol="1" anchor="t" anchorCtr="0" compatLnSpc="1">
            <a:prstTxWarp prst="textNoShape">
              <a:avLst/>
            </a:prstTxWarp>
          </a:bodyPr>
          <a:lstStyle/>
          <a:p>
            <a:pPr indent="0" eaLnBrk="1" hangingPunct="1"/>
            <a:r>
              <a:rPr lang="en-US" altLang="ja-JP" b="1" dirty="0" smtClean="0">
                <a:latin typeface="Trebuchet MS" pitchFamily="34" charset="0"/>
                <a:ea typeface="ＭＳ Ｐゴシック" charset="-128"/>
              </a:rPr>
              <a:t>Actions on IEEE 802.16-12-0684</a:t>
            </a:r>
            <a:br>
              <a:rPr lang="en-US" altLang="ja-JP" b="1" dirty="0" smtClean="0">
                <a:latin typeface="Trebuchet MS" pitchFamily="34" charset="0"/>
                <a:ea typeface="ＭＳ Ｐゴシック" charset="-128"/>
              </a:rPr>
            </a:br>
            <a:r>
              <a:rPr lang="en-US" altLang="ja-JP" b="1" dirty="0" smtClean="0">
                <a:latin typeface="Trebuchet MS" pitchFamily="34" charset="0"/>
                <a:ea typeface="ＭＳ Ｐゴシック" charset="-128"/>
              </a:rPr>
              <a:t> 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14400"/>
            <a:ext cx="8229600" cy="5562600"/>
          </a:xfrm>
          <a:noFill/>
          <a:ln w="12700">
            <a:miter lim="800000"/>
            <a:headEnd/>
            <a:tailEnd/>
          </a:ln>
        </p:spPr>
        <p:txBody>
          <a:bodyPr vert="horz" wrap="square" lIns="91440" tIns="45720" rIns="40639" bIns="45720" numCol="1" anchor="t" anchorCtr="0" compatLnSpc="1">
            <a:prstTxWarp prst="textNoShape">
              <a:avLst/>
            </a:prstTxWarp>
          </a:bodyPr>
          <a:lstStyle/>
          <a:p>
            <a:pPr marL="342900" eaLnBrk="1" hangingPunct="1">
              <a:lnSpc>
                <a:spcPct val="80000"/>
              </a:lnSpc>
              <a:buSzPct val="125000"/>
              <a:buFont typeface="Trebuchet MS" pitchFamily="34" charset="0"/>
              <a:buChar char="−"/>
            </a:pPr>
            <a:r>
              <a:rPr lang="en-US" altLang="ja-JP" sz="2400" dirty="0" smtClean="0">
                <a:latin typeface="Trebuchet MS" pitchFamily="34" charset="0"/>
                <a:ea typeface="ＭＳ Ｐゴシック" charset="-128"/>
              </a:rPr>
              <a:t>At Session #</a:t>
            </a:r>
            <a:r>
              <a:rPr lang="en-US" altLang="ja-JP" sz="2400" dirty="0" smtClean="0">
                <a:latin typeface="Trebuchet MS" pitchFamily="34" charset="0"/>
                <a:ea typeface="ＭＳ Ｐゴシック" charset="-128"/>
              </a:rPr>
              <a:t>82, </a:t>
            </a:r>
            <a:r>
              <a:rPr lang="en-US" altLang="ja-JP" sz="2400" dirty="0" smtClean="0">
                <a:latin typeface="Trebuchet MS" pitchFamily="34" charset="0"/>
                <a:ea typeface="ＭＳ Ｐゴシック" charset="-128"/>
              </a:rPr>
              <a:t>802.16 WG finished 802.16-12-0684-01</a:t>
            </a:r>
          </a:p>
          <a:p>
            <a:pPr marL="742950" lvl="1" eaLnBrk="1" hangingPunct="1">
              <a:lnSpc>
                <a:spcPct val="80000"/>
              </a:lnSpc>
              <a:buSzPct val="125000"/>
              <a:buFont typeface="Trebuchet MS" pitchFamily="34" charset="0"/>
              <a:buChar char="−"/>
            </a:pPr>
            <a:r>
              <a:rPr lang="en-US" altLang="ja-JP" sz="1800" dirty="0" smtClean="0">
                <a:latin typeface="Trebuchet MS" pitchFamily="34" charset="0"/>
                <a:ea typeface="ＭＳ Ｐゴシック" charset="-128"/>
              </a:rPr>
              <a:t>Statement to WP 5D: Comments on Working Doc toward a PDNR on the use of IMT for broadband PPDR</a:t>
            </a:r>
          </a:p>
          <a:p>
            <a:pPr marL="742950" lvl="1" eaLnBrk="1" hangingPunct="1">
              <a:lnSpc>
                <a:spcPct val="80000"/>
              </a:lnSpc>
              <a:buSzPct val="125000"/>
              <a:buFont typeface="Trebuchet MS" pitchFamily="34" charset="0"/>
              <a:buChar char="−"/>
            </a:pPr>
            <a:r>
              <a:rPr lang="en-US" altLang="ja-JP" sz="1800" dirty="0" smtClean="0">
                <a:latin typeface="Trebuchet MS" pitchFamily="34" charset="0"/>
                <a:ea typeface="ＭＳ Ｐゴシック" charset="-128"/>
              </a:rPr>
              <a:t>Approved by IEEE 802.18 TAG and by IEEE 802 EC</a:t>
            </a:r>
          </a:p>
          <a:p>
            <a:pPr marL="742950" lvl="1" eaLnBrk="1" hangingPunct="1">
              <a:lnSpc>
                <a:spcPct val="80000"/>
              </a:lnSpc>
              <a:buSzPct val="125000"/>
              <a:buFont typeface="Trebuchet MS" pitchFamily="34" charset="0"/>
              <a:buChar char="−"/>
            </a:pPr>
            <a:r>
              <a:rPr lang="en-US" altLang="ja-JP" sz="2000" dirty="0" smtClean="0">
                <a:latin typeface="Trebuchet MS" pitchFamily="34" charset="0"/>
                <a:ea typeface="ＭＳ Ｐゴシック" charset="-128"/>
              </a:rPr>
              <a:t>Not submitted to WP 5D</a:t>
            </a:r>
          </a:p>
          <a:p>
            <a:pPr marL="1085850" lvl="2" eaLnBrk="1" hangingPunct="1">
              <a:lnSpc>
                <a:spcPct val="80000"/>
              </a:lnSpc>
              <a:buSzPct val="125000"/>
              <a:buFont typeface="Trebuchet MS" pitchFamily="34" charset="0"/>
              <a:buChar char="−"/>
            </a:pPr>
            <a:r>
              <a:rPr lang="en-US" altLang="ja-JP" sz="1400" dirty="0" smtClean="0">
                <a:latin typeface="Trebuchet MS" pitchFamily="34" charset="0"/>
                <a:ea typeface="ＭＳ Ｐゴシック" charset="-128"/>
              </a:rPr>
              <a:t>Due date: 23 January</a:t>
            </a:r>
          </a:p>
          <a:p>
            <a:pPr marL="1085850" lvl="2" eaLnBrk="1" hangingPunct="1">
              <a:lnSpc>
                <a:spcPct val="80000"/>
              </a:lnSpc>
              <a:buSzPct val="125000"/>
              <a:buFont typeface="Trebuchet MS" pitchFamily="34" charset="0"/>
              <a:buChar char="−"/>
            </a:pPr>
            <a:r>
              <a:rPr lang="en-US" altLang="ja-JP" sz="1400" dirty="0" smtClean="0">
                <a:latin typeface="Trebuchet MS" pitchFamily="34" charset="0"/>
                <a:ea typeface="ＭＳ Ｐゴシック" charset="-128"/>
              </a:rPr>
              <a:t>Reserved possibility of updating the draft at Session #83</a:t>
            </a:r>
          </a:p>
          <a:p>
            <a:pPr marL="342900" eaLnBrk="1" hangingPunct="1">
              <a:lnSpc>
                <a:spcPct val="80000"/>
              </a:lnSpc>
              <a:buSzPct val="125000"/>
              <a:buFont typeface="Trebuchet MS" pitchFamily="34" charset="0"/>
              <a:buChar char="−"/>
            </a:pPr>
            <a:r>
              <a:rPr lang="en-US" altLang="ja-JP" sz="2400" dirty="0" smtClean="0">
                <a:latin typeface="Trebuchet MS" pitchFamily="34" charset="0"/>
                <a:ea typeface="ＭＳ Ｐゴシック" charset="-128"/>
              </a:rPr>
              <a:t>14 January:</a:t>
            </a:r>
          </a:p>
          <a:p>
            <a:pPr marL="742950" lvl="1" eaLnBrk="1" hangingPunct="1">
              <a:lnSpc>
                <a:spcPct val="80000"/>
              </a:lnSpc>
              <a:buSzPct val="125000"/>
              <a:buFont typeface="Trebuchet MS" pitchFamily="34" charset="0"/>
              <a:buChar char="−"/>
            </a:pPr>
            <a:r>
              <a:rPr lang="en-US" altLang="ja-JP" sz="2000" dirty="0" smtClean="0">
                <a:latin typeface="Trebuchet MS" pitchFamily="34" charset="0"/>
                <a:ea typeface="ＭＳ Ｐゴシック" charset="-128"/>
              </a:rPr>
              <a:t>ITU-R Liaison Group discussed update of IEEE 802.16-12-0684-01</a:t>
            </a:r>
          </a:p>
          <a:p>
            <a:pPr marL="342900" eaLnBrk="1" hangingPunct="1">
              <a:lnSpc>
                <a:spcPct val="80000"/>
              </a:lnSpc>
              <a:buSzPct val="125000"/>
              <a:buFont typeface="Trebuchet MS" pitchFamily="34" charset="0"/>
              <a:buChar char="−"/>
            </a:pPr>
            <a:r>
              <a:rPr lang="en-US" altLang="ja-JP" sz="2400" dirty="0" smtClean="0">
                <a:latin typeface="Trebuchet MS" pitchFamily="34" charset="0"/>
                <a:ea typeface="ＭＳ Ｐゴシック" charset="-128"/>
              </a:rPr>
              <a:t>15 January:</a:t>
            </a:r>
          </a:p>
          <a:p>
            <a:pPr marL="742950" lvl="1" eaLnBrk="1" hangingPunct="1">
              <a:lnSpc>
                <a:spcPct val="80000"/>
              </a:lnSpc>
              <a:buSzPct val="125000"/>
              <a:buFont typeface="Trebuchet MS" pitchFamily="34" charset="0"/>
              <a:buChar char="−"/>
            </a:pPr>
            <a:r>
              <a:rPr lang="en-US" altLang="ja-JP" sz="2000" dirty="0" smtClean="0">
                <a:latin typeface="Trebuchet MS" pitchFamily="34" charset="0"/>
                <a:ea typeface="ＭＳ Ｐゴシック" charset="-128"/>
              </a:rPr>
              <a:t>ITU-R Liaison Group developed 802.16-12-0684-02</a:t>
            </a:r>
          </a:p>
          <a:p>
            <a:pPr marL="742950" lvl="1" eaLnBrk="1" hangingPunct="1">
              <a:lnSpc>
                <a:spcPct val="80000"/>
              </a:lnSpc>
              <a:buSzPct val="125000"/>
              <a:buFont typeface="Trebuchet MS" pitchFamily="34" charset="0"/>
              <a:buChar char="−"/>
            </a:pPr>
            <a:r>
              <a:rPr lang="en-US" altLang="ja-JP" sz="2000" dirty="0" smtClean="0">
                <a:latin typeface="Trebuchet MS" pitchFamily="34" charset="0"/>
                <a:ea typeface="ＭＳ Ｐゴシック" charset="-128"/>
              </a:rPr>
              <a:t>IEEE 802.18 approved 802.16-12-0684-03</a:t>
            </a:r>
          </a:p>
          <a:p>
            <a:pPr marL="342900" eaLnBrk="1" hangingPunct="1">
              <a:lnSpc>
                <a:spcPct val="80000"/>
              </a:lnSpc>
              <a:buSzPct val="125000"/>
              <a:buFont typeface="Trebuchet MS" pitchFamily="34" charset="0"/>
              <a:buChar char="−"/>
            </a:pPr>
            <a:r>
              <a:rPr lang="en-US" altLang="ja-JP" sz="2400" dirty="0" smtClean="0">
                <a:latin typeface="Trebuchet MS" pitchFamily="34" charset="0"/>
                <a:ea typeface="ＭＳ Ｐゴシック" charset="-128"/>
              </a:rPr>
              <a:t>17 January:</a:t>
            </a:r>
          </a:p>
          <a:p>
            <a:pPr marL="742950" lvl="1" eaLnBrk="1" hangingPunct="1">
              <a:lnSpc>
                <a:spcPct val="80000"/>
              </a:lnSpc>
              <a:buSzPct val="125000"/>
              <a:buFont typeface="Trebuchet MS" pitchFamily="34" charset="0"/>
              <a:buChar char="−"/>
            </a:pPr>
            <a:r>
              <a:rPr lang="en-US" altLang="ja-JP" sz="2000" dirty="0" smtClean="0">
                <a:latin typeface="Trebuchet MS" pitchFamily="34" charset="0"/>
                <a:ea typeface="ＭＳ Ｐゴシック" charset="-128"/>
              </a:rPr>
              <a:t>Marks proposed 802.16-12-0684-04 to IEEE 802.18 TAG</a:t>
            </a:r>
          </a:p>
          <a:p>
            <a:pPr marL="1085850" lvl="2" eaLnBrk="1" hangingPunct="1">
              <a:lnSpc>
                <a:spcPct val="80000"/>
              </a:lnSpc>
              <a:buSzPct val="125000"/>
              <a:buFont typeface="Trebuchet MS" pitchFamily="34" charset="0"/>
              <a:buChar char="−"/>
            </a:pPr>
            <a:r>
              <a:rPr lang="en-US" altLang="ja-JP" sz="1600" dirty="0" smtClean="0">
                <a:latin typeface="Trebuchet MS" pitchFamily="34" charset="0"/>
                <a:ea typeface="ＭＳ Ｐゴシック" charset="-128"/>
              </a:rPr>
              <a:t>Based on input from contributor</a:t>
            </a:r>
          </a:p>
          <a:p>
            <a:pPr marL="742950" lvl="1" eaLnBrk="1" hangingPunct="1">
              <a:lnSpc>
                <a:spcPct val="80000"/>
              </a:lnSpc>
              <a:buSzPct val="125000"/>
              <a:buFont typeface="Trebuchet MS" pitchFamily="34" charset="0"/>
              <a:buChar char="−"/>
            </a:pPr>
            <a:r>
              <a:rPr lang="en-US" altLang="ja-JP" sz="2000" dirty="0" smtClean="0">
                <a:latin typeface="Trebuchet MS" pitchFamily="34" charset="0"/>
                <a:ea typeface="ＭＳ Ｐゴシック" charset="-128"/>
              </a:rPr>
              <a:t>IEEE 802.18 approved 802.16-12-0684-04</a:t>
            </a:r>
          </a:p>
          <a:p>
            <a:pPr marL="742950" lvl="1" eaLnBrk="1" hangingPunct="1">
              <a:lnSpc>
                <a:spcPct val="80000"/>
              </a:lnSpc>
              <a:buSzPct val="125000"/>
              <a:buFont typeface="Trebuchet MS" pitchFamily="34" charset="0"/>
              <a:buChar char="−"/>
            </a:pPr>
            <a:endParaRPr lang="en-US" altLang="ja-JP" sz="1600" dirty="0" smtClean="0">
              <a:latin typeface="Trebuchet MS" pitchFamily="34" charset="0"/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 txBox="1">
            <a:spLocks noChangeArrowheads="1"/>
          </p:cNvSpPr>
          <p:nvPr/>
        </p:nvSpPr>
        <p:spPr bwMode="auto">
          <a:xfrm>
            <a:off x="457200" y="223838"/>
            <a:ext cx="8229600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rIns="40639"/>
          <a:lstStyle/>
          <a:p>
            <a:pPr marL="39688" algn="ctr"/>
            <a:r>
              <a:rPr kumimoji="0" lang="en-US" altLang="ja-JP" sz="3200" b="1" dirty="0">
                <a:latin typeface="Trebuchet MS" pitchFamily="34" charset="0"/>
              </a:rPr>
              <a:t>Motion </a:t>
            </a:r>
            <a:r>
              <a:rPr kumimoji="0" lang="en-US" altLang="ja-JP" sz="3200" b="1" dirty="0" smtClean="0">
                <a:latin typeface="Trebuchet MS" pitchFamily="34" charset="0"/>
              </a:rPr>
              <a:t>1</a:t>
            </a:r>
            <a:endParaRPr kumimoji="0" lang="ja-JP" altLang="en-US" sz="3200" b="1" u="sng" dirty="0">
              <a:solidFill>
                <a:schemeClr val="tx1"/>
              </a:solidFill>
              <a:latin typeface="Trebuchet MS" pitchFamily="34" charset="0"/>
              <a:sym typeface="Times" pitchFamily="18" charset="0"/>
            </a:endParaRPr>
          </a:p>
        </p:txBody>
      </p:sp>
      <p:sp>
        <p:nvSpPr>
          <p:cNvPr id="34818" name="Rectangle 2"/>
          <p:cNvSpPr txBox="1">
            <a:spLocks noChangeArrowheads="1"/>
          </p:cNvSpPr>
          <p:nvPr/>
        </p:nvSpPr>
        <p:spPr bwMode="auto">
          <a:xfrm>
            <a:off x="457200" y="914400"/>
            <a:ext cx="8229600" cy="556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rIns="40639"/>
          <a:lstStyle/>
          <a:p>
            <a:pPr lvl="1" indent="-457200">
              <a:spcBef>
                <a:spcPts val="800"/>
              </a:spcBef>
              <a:buSzPct val="125000"/>
            </a:pPr>
            <a:r>
              <a:rPr kumimoji="0" lang="en-US" altLang="ja-JP" b="1" dirty="0" smtClean="0">
                <a:solidFill>
                  <a:schemeClr val="tx1"/>
                </a:solidFill>
                <a:latin typeface="Trebuchet MS" pitchFamily="34" charset="0"/>
                <a:sym typeface="Times" pitchFamily="18" charset="0"/>
              </a:rPr>
              <a:t>	</a:t>
            </a:r>
            <a:r>
              <a:rPr kumimoji="0" lang="en-US" altLang="ja-JP" sz="2800" b="1" dirty="0" smtClean="0">
                <a:solidFill>
                  <a:schemeClr val="tx1"/>
                </a:solidFill>
                <a:latin typeface="Trebuchet MS" pitchFamily="34" charset="0"/>
                <a:sym typeface="Times" pitchFamily="18" charset="0"/>
              </a:rPr>
              <a:t>To approve IEEE 802.18-12-0684-04 for ITU-R Working Party 5D, as a replacement for 802.18-12-0684-01.</a:t>
            </a:r>
          </a:p>
          <a:p>
            <a:pPr lvl="1" indent="-457200">
              <a:spcBef>
                <a:spcPts val="800"/>
              </a:spcBef>
            </a:pPr>
            <a:endParaRPr kumimoji="0" lang="en-US" altLang="ja-JP" sz="1600" b="1" i="1" dirty="0" smtClean="0">
              <a:solidFill>
                <a:schemeClr val="tx1"/>
              </a:solidFill>
              <a:latin typeface="Trebuchet MS" pitchFamily="34" charset="0"/>
              <a:sym typeface="Times" pitchFamily="18" charset="0"/>
            </a:endParaRPr>
          </a:p>
          <a:p>
            <a:pPr lvl="1" indent="-457200">
              <a:spcBef>
                <a:spcPts val="800"/>
              </a:spcBef>
              <a:buSzPct val="125000"/>
            </a:pPr>
            <a:r>
              <a:rPr kumimoji="0" lang="en-US" altLang="ja-JP" sz="1800" b="1" dirty="0">
                <a:solidFill>
                  <a:schemeClr val="tx1"/>
                </a:solidFill>
                <a:latin typeface="Trebuchet MS" pitchFamily="34" charset="0"/>
                <a:sym typeface="Times" pitchFamily="18" charset="0"/>
              </a:rPr>
              <a:t>Moved:</a:t>
            </a:r>
            <a:r>
              <a:rPr kumimoji="0" lang="en-US" altLang="ja-JP" sz="1800" b="1" dirty="0" smtClean="0">
                <a:solidFill>
                  <a:schemeClr val="tx1"/>
                </a:solidFill>
                <a:latin typeface="Trebuchet MS" pitchFamily="34" charset="0"/>
                <a:sym typeface="Times" pitchFamily="18" charset="0"/>
              </a:rPr>
              <a:t> Godfrey</a:t>
            </a:r>
          </a:p>
          <a:p>
            <a:pPr lvl="1" indent="-457200">
              <a:spcBef>
                <a:spcPts val="800"/>
              </a:spcBef>
              <a:buSzPct val="125000"/>
            </a:pPr>
            <a:r>
              <a:rPr kumimoji="0" lang="en-US" altLang="ja-JP" sz="1800" b="1" dirty="0">
                <a:solidFill>
                  <a:schemeClr val="tx1"/>
                </a:solidFill>
                <a:latin typeface="Trebuchet MS" pitchFamily="34" charset="0"/>
                <a:sym typeface="Times" pitchFamily="18" charset="0"/>
              </a:rPr>
              <a:t>Seconded</a:t>
            </a:r>
            <a:r>
              <a:rPr kumimoji="0" lang="en-US" altLang="ja-JP" sz="1800" b="1" dirty="0" smtClean="0">
                <a:solidFill>
                  <a:schemeClr val="tx1"/>
                </a:solidFill>
                <a:latin typeface="Trebuchet MS" pitchFamily="34" charset="0"/>
                <a:sym typeface="Times" pitchFamily="18" charset="0"/>
              </a:rPr>
              <a:t>: Hsieh </a:t>
            </a:r>
            <a:endParaRPr kumimoji="0" lang="en-US" altLang="ja-JP" sz="1800" b="1" dirty="0" smtClean="0">
              <a:solidFill>
                <a:schemeClr val="tx1"/>
              </a:solidFill>
              <a:latin typeface="Trebuchet MS" pitchFamily="34" charset="0"/>
              <a:sym typeface="Times" pitchFamily="18" charset="0"/>
            </a:endParaRPr>
          </a:p>
          <a:p>
            <a:pPr lvl="1" indent="-457200">
              <a:spcBef>
                <a:spcPts val="800"/>
              </a:spcBef>
              <a:buSzPct val="125000"/>
            </a:pPr>
            <a:r>
              <a:rPr kumimoji="0" lang="en-US" altLang="ja-JP" sz="1800" b="1" dirty="0">
                <a:solidFill>
                  <a:schemeClr val="tx1"/>
                </a:solidFill>
                <a:latin typeface="Trebuchet MS" pitchFamily="34" charset="0"/>
                <a:sym typeface="Times" pitchFamily="18" charset="0"/>
              </a:rPr>
              <a:t>Results (For/Against/Abstain)</a:t>
            </a:r>
            <a:r>
              <a:rPr kumimoji="0" lang="en-US" altLang="ja-JP" sz="1800" b="1" smtClean="0">
                <a:solidFill>
                  <a:schemeClr val="tx1"/>
                </a:solidFill>
                <a:latin typeface="Trebuchet MS" pitchFamily="34" charset="0"/>
                <a:sym typeface="Times" pitchFamily="18" charset="0"/>
              </a:rPr>
              <a:t>:</a:t>
            </a:r>
            <a:r>
              <a:rPr kumimoji="0" lang="en-US" altLang="ja-JP" sz="1800" b="1" smtClean="0">
                <a:solidFill>
                  <a:schemeClr val="tx1"/>
                </a:solidFill>
                <a:latin typeface="Trebuchet MS" pitchFamily="34" charset="0"/>
                <a:sym typeface="Times" pitchFamily="18" charset="0"/>
              </a:rPr>
              <a:t> 13/0/0</a:t>
            </a:r>
            <a:endParaRPr kumimoji="0" lang="en-US" altLang="ja-JP" sz="1800" b="1" dirty="0">
              <a:solidFill>
                <a:schemeClr val="tx1"/>
              </a:solidFill>
              <a:latin typeface="Trebuchet MS" pitchFamily="34" charset="0"/>
              <a:sym typeface="Times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 - No Graphic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99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 - No Graphics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CC99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  <a:sym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CC99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  <a:sym typeface="Times New Roman" pitchFamily="18" charset="0"/>
          </a:defRPr>
        </a:defPPr>
      </a:lstStyle>
    </a:lnDef>
  </a:objectDefaults>
  <a:extraClrSchemeLst>
    <a:extraClrScheme>
      <a:clrScheme name="Template - No Graphic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99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CC99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  <a:sym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CC99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  <a:sym typeface="Times New Roman" pitchFamily="18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31104</TotalTime>
  <Pages>0</Pages>
  <Words>280</Words>
  <Characters>0</Characters>
  <Application>Microsoft Macintosh PowerPoint</Application>
  <PresentationFormat>On-screen Show (4:3)</PresentationFormat>
  <Lines>0</Lines>
  <Paragraphs>38</Paragraphs>
  <Slides>4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Template - No Graphics</vt:lpstr>
      <vt:lpstr>Template</vt:lpstr>
      <vt:lpstr>ITU-R Liaison Group Report to  Session #83 Closing Plenary</vt:lpstr>
      <vt:lpstr>Slide 2</vt:lpstr>
      <vt:lpstr>Actions on IEEE 802.16-12-0684  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Roger Marks</cp:lastModifiedBy>
  <cp:revision>663</cp:revision>
  <dcterms:created xsi:type="dcterms:W3CDTF">2013-01-18T00:20:51Z</dcterms:created>
  <dcterms:modified xsi:type="dcterms:W3CDTF">2013-01-18T00:31:11Z</dcterms:modified>
</cp:coreProperties>
</file>