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2" r:id="rId3"/>
    <p:sldId id="268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30" autoAdjust="0"/>
    <p:restoredTop sz="94660"/>
  </p:normalViewPr>
  <p:slideViewPr>
    <p:cSldViewPr>
      <p:cViewPr varScale="1">
        <p:scale>
          <a:sx n="126" d="100"/>
          <a:sy n="126" d="100"/>
        </p:scale>
        <p:origin x="-192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smtClean="0">
                <a:latin typeface="Times" pitchFamily="1" charset="0"/>
              </a:rPr>
              <a:t>PPC </a:t>
            </a:r>
            <a:r>
              <a:rPr lang="en-US" sz="1400" b="1" smtClean="0">
                <a:latin typeface="Times" pitchFamily="1" charset="0"/>
              </a:rPr>
              <a:t>Closing Presentation </a:t>
            </a:r>
            <a:r>
              <a:rPr lang="en-US" sz="1400" b="1" dirty="0" smtClean="0">
                <a:latin typeface="Times" pitchFamily="1" charset="0"/>
              </a:rPr>
              <a:t>Session #83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802.16-13-0035-00-Gdoc_PPC_Closing_presentation_Session_83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17-January-2013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#83 Closing Report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 smtClean="0">
                <a:latin typeface="Times" pitchFamily="1" charset="0"/>
              </a:rPr>
              <a:t>This </a:t>
            </a:r>
            <a:r>
              <a:rPr lang="en-US" sz="1000" i="1" dirty="0">
                <a:latin typeface="Times" pitchFamily="1" charset="0"/>
              </a:rPr>
              <a:t>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PPC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Closing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#83, Vancouver, BC, Canada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17 January 2013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Reviewed ballot schedules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Reviewed input documents for PPC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802.16-12-0702 (Device-to-device Terminal Discovery Mechanism)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However, the presenter was not present at the meeting, and the presentation was not made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Proximity-based Direct Communications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There were no contributions or presentations in response to the Call for Contributions on PAR and 5C (802.16-12-0669-05)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for Session #83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7059</TotalTime>
  <Words>125</Words>
  <Application>Microsoft Macintosh PowerPoint</Application>
  <PresentationFormat>On-screen Show (4:3)</PresentationFormat>
  <Paragraphs>36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</vt:lpstr>
      <vt:lpstr>PowerPoint Presentation</vt:lpstr>
      <vt:lpstr>802.16 PPC Closing Report  Session #83, Vancouver, BC, Canada</vt:lpstr>
      <vt:lpstr>Activities for Session #83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695</cp:revision>
  <cp:lastPrinted>1998-02-10T13:28:06Z</cp:lastPrinted>
  <dcterms:created xsi:type="dcterms:W3CDTF">2011-12-30T17:06:23Z</dcterms:created>
  <dcterms:modified xsi:type="dcterms:W3CDTF">2013-01-17T22:30:57Z</dcterms:modified>
</cp:coreProperties>
</file>