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62" r:id="rId3"/>
    <p:sldId id="268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30" autoAdjust="0"/>
    <p:restoredTop sz="94660"/>
  </p:normalViewPr>
  <p:slideViewPr>
    <p:cSldViewPr>
      <p:cViewPr varScale="1">
        <p:scale>
          <a:sx n="115" d="100"/>
          <a:sy n="115" d="100"/>
        </p:scale>
        <p:origin x="-80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580836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77928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76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PPC Closing Presentation Session #</a:t>
            </a:r>
            <a:r>
              <a:rPr lang="en-US" sz="1400" b="1" dirty="0" smtClean="0">
                <a:latin typeface="Times" pitchFamily="1" charset="0"/>
              </a:rPr>
              <a:t>84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802.16-13-</a:t>
            </a:r>
            <a:r>
              <a:rPr lang="en-US" dirty="0" smtClean="0">
                <a:latin typeface="Times" pitchFamily="1" charset="0"/>
              </a:rPr>
              <a:t>0070-</a:t>
            </a:r>
            <a:r>
              <a:rPr lang="en-US" dirty="0" smtClean="0">
                <a:latin typeface="Times" pitchFamily="1" charset="0"/>
              </a:rPr>
              <a:t>00-</a:t>
            </a:r>
            <a:r>
              <a:rPr lang="en-US" dirty="0" smtClean="0">
                <a:latin typeface="Times" pitchFamily="1" charset="0"/>
              </a:rPr>
              <a:t>Gdoc_PPC_Closing_presentation_Session_84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21-March-</a:t>
            </a:r>
            <a:r>
              <a:rPr lang="en-US" dirty="0" smtClean="0">
                <a:latin typeface="Times" pitchFamily="1" charset="0"/>
              </a:rPr>
              <a:t>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Harry Bims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   +1-650-283-4174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Bims Laboratories, Inc.	</a:t>
            </a:r>
            <a:r>
              <a:rPr lang="en-US" dirty="0">
                <a:latin typeface="Times" pitchFamily="1" charset="0"/>
              </a:rPr>
              <a:t>		</a:t>
            </a:r>
            <a:r>
              <a:rPr lang="en-US" dirty="0" smtClean="0">
                <a:latin typeface="Times" pitchFamily="1" charset="0"/>
              </a:rPr>
              <a:t>E</a:t>
            </a:r>
            <a:r>
              <a:rPr lang="en-US" dirty="0">
                <a:latin typeface="Times" pitchFamily="1" charset="0"/>
              </a:rPr>
              <a:t>-mail</a:t>
            </a:r>
            <a:r>
              <a:rPr lang="en-US" dirty="0" smtClean="0">
                <a:latin typeface="Times" pitchFamily="1" charset="0"/>
              </a:rPr>
              <a:t>:  </a:t>
            </a:r>
            <a:r>
              <a:rPr lang="en-US" dirty="0" err="1" smtClean="0">
                <a:latin typeface="Times" pitchFamily="1" charset="0"/>
              </a:rPr>
              <a:t>harrybims@me.com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84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Closing Report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 smtClean="0">
                <a:latin typeface="Times" pitchFamily="1" charset="0"/>
              </a:rPr>
              <a:t>This </a:t>
            </a:r>
            <a:r>
              <a:rPr lang="en-US" sz="1000" i="1" dirty="0">
                <a:latin typeface="Times" pitchFamily="1" charset="0"/>
              </a:rPr>
              <a:t>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</a:t>
            </a:r>
            <a:r>
              <a:rPr lang="en-US" dirty="0" smtClean="0">
                <a:latin typeface="Times" pitchFamily="1" charset="0"/>
              </a:rPr>
              <a:t>Policy: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802.16 PPC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Closing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84, Orlando, Florida, USA</a:t>
            </a:r>
            <a:endParaRPr lang="en-US" sz="4000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304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21 March2013</a:t>
            </a:r>
            <a:endParaRPr lang="en-US" dirty="0" smtClean="0">
              <a:solidFill>
                <a:srgbClr val="898989"/>
              </a:solidFill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Reviewed ballot schedules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No input </a:t>
            </a:r>
            <a:r>
              <a:rPr lang="en-US" dirty="0" smtClean="0">
                <a:ea typeface="ＭＳ Ｐゴシック" pitchFamily="34" charset="-128"/>
              </a:rPr>
              <a:t>documents for </a:t>
            </a:r>
            <a:r>
              <a:rPr lang="en-US" dirty="0" smtClean="0">
                <a:ea typeface="ＭＳ Ｐゴシック" pitchFamily="34" charset="-128"/>
              </a:rPr>
              <a:t>PPC were received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Approved minutes from previous session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 for Session #</a:t>
            </a:r>
            <a:r>
              <a:rPr lang="en-US" dirty="0" smtClean="0"/>
              <a:t>84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7061</TotalTime>
  <Words>68</Words>
  <Application>Microsoft Macintosh PowerPoint</Application>
  <PresentationFormat>On-screen Show (4:3)</PresentationFormat>
  <Paragraphs>33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Template</vt:lpstr>
      <vt:lpstr>PowerPoint Presentation</vt:lpstr>
      <vt:lpstr>802.16 PPC Closing Report  Session #84, Orlando, Florida, USA</vt:lpstr>
      <vt:lpstr>Activities for Session #84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Harry Bims User</cp:lastModifiedBy>
  <cp:revision>696</cp:revision>
  <cp:lastPrinted>1998-02-10T13:28:06Z</cp:lastPrinted>
  <dcterms:created xsi:type="dcterms:W3CDTF">2011-12-30T17:06:23Z</dcterms:created>
  <dcterms:modified xsi:type="dcterms:W3CDTF">2013-03-21T12:42:44Z</dcterms:modified>
</cp:coreProperties>
</file>