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262" r:id="rId3"/>
    <p:sldId id="263" r:id="rId4"/>
    <p:sldId id="264" r:id="rId5"/>
    <p:sldId id="265" r:id="rId6"/>
    <p:sldId id="270" r:id="rId7"/>
    <p:sldId id="269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9" d="100"/>
          <a:sy n="99" d="100"/>
        </p:scale>
        <p:origin x="-1192" y="-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3120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 dirty="0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46140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dirty="0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3669321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D3B331-72B1-F946-AF7D-D265CAA405DE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27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5" Type="http://schemas.openxmlformats.org/officeDocument/2006/relationships/hyperlink" Target="http://standards.ieee.org/board/pat/pat-material.html" TargetMode="External"/><Relationship Id="rId6" Type="http://schemas.openxmlformats.org/officeDocument/2006/relationships/hyperlink" Target="http://standards.ieee.org/board/pat" TargetMode="Externa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29375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Small Cell Backhaul Task Group Closing Report – Session #</a:t>
            </a:r>
            <a:r>
              <a:rPr lang="en-US" sz="1400" b="1" dirty="0" smtClean="0">
                <a:latin typeface="Times" pitchFamily="1" charset="0"/>
              </a:rPr>
              <a:t>84 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b="1" dirty="0" smtClean="0"/>
              <a:t>16-13</a:t>
            </a:r>
            <a:r>
              <a:rPr lang="en-US" b="1" dirty="0" smtClean="0"/>
              <a:t>-0076-</a:t>
            </a:r>
            <a:r>
              <a:rPr lang="en-US" b="1" dirty="0" smtClean="0"/>
              <a:t>00-000r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21 March </a:t>
            </a:r>
            <a:r>
              <a:rPr lang="en-US" dirty="0" smtClean="0">
                <a:latin typeface="Times" pitchFamily="1" charset="0"/>
              </a:rPr>
              <a:t>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Ching-Tarng Hsieh</a:t>
            </a:r>
            <a:r>
              <a:rPr lang="en-US" dirty="0">
                <a:latin typeface="Times" pitchFamily="1" charset="0"/>
              </a:rPr>
              <a:t>			Voice:	</a:t>
            </a:r>
            <a:r>
              <a:rPr lang="en-US" dirty="0" smtClean="0">
                <a:latin typeface="Times" pitchFamily="1" charset="0"/>
              </a:rPr>
              <a:t>+886-3-591-7379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Industrial Technology Research Institute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E-mail: chsieh</a:t>
            </a:r>
            <a:r>
              <a:rPr lang="en-US" dirty="0">
                <a:latin typeface="Times" pitchFamily="1" charset="0"/>
              </a:rPr>
              <a:t>@itri.org.tw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NONE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This contribution summarizes the activities of the 802.16 Small Cell Backhaul TG for Session #</a:t>
            </a:r>
            <a:r>
              <a:rPr lang="en-US" dirty="0" smtClean="0">
                <a:latin typeface="Times" pitchFamily="1" charset="0"/>
              </a:rPr>
              <a:t>84 </a:t>
            </a:r>
            <a:r>
              <a:rPr lang="en-US" dirty="0" smtClean="0">
                <a:latin typeface="Times" pitchFamily="1" charset="0"/>
              </a:rPr>
              <a:t>and requests 802.16 action on the TG outputs.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Meeting Sessions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During Session #</a:t>
            </a:r>
            <a:r>
              <a:rPr lang="en-US" dirty="0" smtClean="0"/>
              <a:t>84, </a:t>
            </a:r>
            <a:r>
              <a:rPr lang="en-US" dirty="0" smtClean="0"/>
              <a:t>the Small Cell Backhaul TG held </a:t>
            </a:r>
            <a:r>
              <a:rPr lang="en-US" dirty="0" smtClean="0"/>
              <a:t>three </a:t>
            </a:r>
            <a:r>
              <a:rPr lang="en-US" dirty="0" smtClean="0"/>
              <a:t>sessions:</a:t>
            </a:r>
          </a:p>
          <a:p>
            <a:r>
              <a:rPr lang="en-US" sz="2400" dirty="0" smtClean="0"/>
              <a:t>Tuesday </a:t>
            </a:r>
            <a:r>
              <a:rPr lang="en-US" sz="2400" dirty="0" smtClean="0"/>
              <a:t>19 March 2013</a:t>
            </a:r>
            <a:r>
              <a:rPr lang="en-US" sz="2400" dirty="0"/>
              <a:t>	</a:t>
            </a:r>
            <a:r>
              <a:rPr lang="en-US" sz="2400" dirty="0" smtClean="0"/>
              <a:t>16:00 PM </a:t>
            </a:r>
            <a:r>
              <a:rPr lang="en-US" sz="2400" dirty="0"/>
              <a:t>– </a:t>
            </a:r>
            <a:r>
              <a:rPr lang="en-US" sz="2400" dirty="0" smtClean="0"/>
              <a:t>18:00 PM</a:t>
            </a:r>
          </a:p>
          <a:p>
            <a:pPr lvl="1"/>
            <a:r>
              <a:rPr lang="en-US" sz="2000" dirty="0" smtClean="0"/>
              <a:t>Antigua 3</a:t>
            </a:r>
            <a:endParaRPr lang="en-US" sz="2000" dirty="0" smtClean="0"/>
          </a:p>
          <a:p>
            <a:r>
              <a:rPr lang="en-US" sz="2400" dirty="0"/>
              <a:t>Tuesday 19 March 2013	</a:t>
            </a:r>
            <a:r>
              <a:rPr lang="en-US" sz="2400" dirty="0" smtClean="0"/>
              <a:t>10:30 AM </a:t>
            </a:r>
            <a:r>
              <a:rPr lang="en-US" sz="2400" dirty="0"/>
              <a:t>– </a:t>
            </a:r>
            <a:r>
              <a:rPr lang="en-US" sz="2400" dirty="0" smtClean="0"/>
              <a:t>12:30 </a:t>
            </a:r>
            <a:r>
              <a:rPr lang="en-US" sz="2400" dirty="0"/>
              <a:t>PM</a:t>
            </a:r>
          </a:p>
          <a:p>
            <a:pPr lvl="1"/>
            <a:r>
              <a:rPr lang="en-US" sz="2000" dirty="0"/>
              <a:t>Antigua 4</a:t>
            </a:r>
          </a:p>
          <a:p>
            <a:r>
              <a:rPr lang="en-US" sz="2400" dirty="0" smtClean="0"/>
              <a:t>Tuesday </a:t>
            </a:r>
            <a:r>
              <a:rPr lang="en-US" sz="2400" dirty="0"/>
              <a:t>19 March </a:t>
            </a:r>
            <a:r>
              <a:rPr lang="en-US" sz="2400" dirty="0" smtClean="0"/>
              <a:t>2013	16</a:t>
            </a:r>
            <a:r>
              <a:rPr lang="en-US" sz="2400" dirty="0"/>
              <a:t>:00 PM – 18:00 PM</a:t>
            </a:r>
          </a:p>
          <a:p>
            <a:pPr lvl="1"/>
            <a:r>
              <a:rPr lang="en-US" sz="2000" dirty="0"/>
              <a:t>Antigua </a:t>
            </a:r>
            <a:r>
              <a:rPr lang="en-US" sz="2000" dirty="0" smtClean="0"/>
              <a:t>4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 smtClean="0"/>
              <a:t>16-</a:t>
            </a:r>
            <a:r>
              <a:rPr lang="en-US" b="1" dirty="0" smtClean="0"/>
              <a:t>13-0076-01-000r</a:t>
            </a:r>
            <a:r>
              <a:rPr lang="en-US" b="1" dirty="0" smtClean="0"/>
              <a:t>						</a:t>
            </a:r>
            <a:r>
              <a:rPr lang="en-US" b="1" dirty="0" smtClean="0"/>
              <a:t>21 Mar 2013</a:t>
            </a:r>
            <a:endParaRPr lang="en-US" dirty="0" smtClean="0">
              <a:latin typeface="Times" pitchFamily="1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609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Summary of Input Contributions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8472581"/>
              </p:ext>
            </p:extLst>
          </p:nvPr>
        </p:nvGraphicFramePr>
        <p:xfrm>
          <a:off x="228600" y="1219200"/>
          <a:ext cx="8534400" cy="5121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3276600"/>
                <a:gridCol w="1447800"/>
                <a:gridCol w="1676400"/>
              </a:tblGrid>
              <a:tr h="48343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TITLE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ACTION</a:t>
                      </a:r>
                      <a:endParaRPr lang="en-US" sz="1600" dirty="0"/>
                    </a:p>
                  </a:txBody>
                  <a:tcPr/>
                </a:tc>
              </a:tr>
              <a:tr h="58336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802.16-13-0042-00-000r</a:t>
                      </a:r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LS from MEF: IEEE P802.16r Activity </a:t>
                      </a:r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regarding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Small Cell Backhaul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3048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0049-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Integration of IEEE 802.16 and Carrier Ethernet</a:t>
                      </a:r>
                      <a:endParaRPr lang="en-US" sz="12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0050-01-</a:t>
                      </a:r>
                      <a:r>
                        <a:rPr lang="en-US" sz="1200" dirty="0" smtClean="0"/>
                        <a:t>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Extension of OFDMA Physical layer mode to support 256 &amp; 1024 point QAM constellations for high capacity back-haul applications 	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	</a:t>
                      </a:r>
                      <a:endParaRPr lang="en-US" sz="12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0051-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NLOS Backhaul Overview and Requirements 802_16r_000r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" charset="0"/>
                        </a:rPr>
                        <a:t>Selea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0057-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Bridging Issues in Integration of IEEE 802.16 and Carrier Ethernet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0058-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Draft IEEE 802.16r Architecture and Requirements for Small Cell Backhaul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42278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0065-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Low Latency Requirements for SCB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Castelow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NOTED</a:t>
                      </a:r>
                      <a:endParaRPr lang="en-US" sz="1200" dirty="0"/>
                    </a:p>
                  </a:txBody>
                  <a:tcPr anchor="ctr"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0074-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</a:t>
                      </a:r>
                      <a:r>
                        <a:rPr lang="en-US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P802.16r 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Call for Contributions towards Session #</a:t>
                      </a:r>
                      <a:r>
                        <a:rPr lang="en-US" sz="12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  <a:endParaRPr lang="en-US" sz="1200" b="0" i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HSIEH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  <a:tr h="53471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802.16-13-</a:t>
                      </a:r>
                      <a:r>
                        <a:rPr lang="en-US" sz="1200" dirty="0" smtClean="0"/>
                        <a:t>0067-</a:t>
                      </a:r>
                      <a:r>
                        <a:rPr lang="en-US" sz="1200" dirty="0" smtClean="0"/>
                        <a:t>00-000r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MARKS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AGREED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01-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853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Chair’s Summary of 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82000" cy="5029199"/>
          </a:xfrm>
        </p:spPr>
        <p:txBody>
          <a:bodyPr/>
          <a:lstStyle/>
          <a:p>
            <a:r>
              <a:rPr lang="en-US" sz="2000" dirty="0" smtClean="0"/>
              <a:t>The TG reviewed </a:t>
            </a:r>
            <a:r>
              <a:rPr lang="en-US" sz="2000" dirty="0" smtClean="0"/>
              <a:t>six </a:t>
            </a:r>
            <a:r>
              <a:rPr lang="en-US" sz="2000" dirty="0" smtClean="0"/>
              <a:t>contributions about Small Cell Backhaul and related activities going on in other </a:t>
            </a:r>
            <a:r>
              <a:rPr lang="en-US" sz="2000" dirty="0" smtClean="0"/>
              <a:t>organizations 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The group agreed to issue a Call for Contributions , 802.16-13-</a:t>
            </a:r>
            <a:r>
              <a:rPr lang="en-US" sz="2000" dirty="0" smtClean="0"/>
              <a:t>0074-</a:t>
            </a:r>
            <a:r>
              <a:rPr lang="en-US" sz="2000" dirty="0" smtClean="0"/>
              <a:t>00-000r,  on application </a:t>
            </a:r>
            <a:r>
              <a:rPr lang="en-US" sz="2000" dirty="0" smtClean="0"/>
              <a:t>requirements and </a:t>
            </a:r>
            <a:r>
              <a:rPr lang="en-US" sz="2000" dirty="0"/>
              <a:t>development of an Architecture and Requirements Document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 Group also prepared a </a:t>
            </a:r>
            <a:r>
              <a:rPr lang="en-US" sz="2000" dirty="0" smtClean="0"/>
              <a:t>LS </a:t>
            </a:r>
            <a:r>
              <a:rPr lang="en-US" sz="2000" dirty="0" smtClean="0"/>
              <a:t>to </a:t>
            </a:r>
            <a:r>
              <a:rPr lang="en-US" sz="2000" dirty="0" smtClean="0"/>
              <a:t>MEF responding to its statement on January 31, 2013, </a:t>
            </a:r>
            <a:r>
              <a:rPr lang="en-US" sz="2000" dirty="0" smtClean="0"/>
              <a:t>802.16-</a:t>
            </a:r>
            <a:r>
              <a:rPr lang="en-US" sz="2000" dirty="0" smtClean="0"/>
              <a:t>13-0067-</a:t>
            </a:r>
            <a:r>
              <a:rPr lang="en-US" sz="2000" dirty="0" smtClean="0"/>
              <a:t>00-000r </a:t>
            </a:r>
          </a:p>
          <a:p>
            <a:endParaRPr lang="en-US" sz="2000" dirty="0" smtClean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Approved minutes of session #83</a:t>
            </a:r>
          </a:p>
          <a:p>
            <a:pPr marL="342900" lvl="1" indent="-342900">
              <a:buFontTx/>
              <a:buChar char="•"/>
            </a:pPr>
            <a:endParaRPr lang="en-US" sz="2000" dirty="0"/>
          </a:p>
          <a:p>
            <a:pPr marL="342900" lvl="1" indent="-342900">
              <a:buFontTx/>
              <a:buChar char="•"/>
            </a:pPr>
            <a:r>
              <a:rPr lang="en-US" sz="2000" dirty="0" smtClean="0"/>
              <a:t>Meeting </a:t>
            </a:r>
            <a:r>
              <a:rPr lang="en-US" sz="2000" dirty="0" smtClean="0"/>
              <a:t>minutes </a:t>
            </a:r>
            <a:r>
              <a:rPr lang="en-US" sz="2000" dirty="0" smtClean="0"/>
              <a:t>for session #84 will be prepared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01-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534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dirty="0" smtClean="0"/>
              <a:t>Documents Agreed to Be Recommended for Plenary Approval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946219"/>
              </p:ext>
            </p:extLst>
          </p:nvPr>
        </p:nvGraphicFramePr>
        <p:xfrm>
          <a:off x="457200" y="1518921"/>
          <a:ext cx="8229600" cy="12598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4343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SG REF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PLENARY REF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Proposed Response to MEF Statement of 2013-01-31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0067-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  <a:tr h="436880"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Call </a:t>
                      </a:r>
                      <a:r>
                        <a:rPr lang="en-US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for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Contributions for Application Requirements, Session </a:t>
                      </a:r>
                      <a:r>
                        <a:rPr lang="en-US" sz="14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"/>
                        </a:rPr>
                        <a:t>#85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16-13-</a:t>
                      </a:r>
                      <a:r>
                        <a:rPr lang="en-US" sz="1400" dirty="0" smtClean="0"/>
                        <a:t>0074-</a:t>
                      </a:r>
                      <a:r>
                        <a:rPr lang="en-US" sz="1400" dirty="0" smtClean="0"/>
                        <a:t>00-000r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01-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74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 anchor="ctr"/>
          <a:lstStyle/>
          <a:p>
            <a:r>
              <a:rPr lang="en-US" dirty="0"/>
              <a:t>Plenary Approval Motions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“</a:t>
            </a:r>
            <a:r>
              <a:rPr lang="en-US" kern="1200" dirty="0" smtClean="0"/>
              <a:t>Call for Contributions on Application Requirements for Session #</a:t>
            </a:r>
            <a:r>
              <a:rPr lang="en-US" kern="1200" dirty="0" smtClean="0"/>
              <a:t>85”</a:t>
            </a:r>
            <a:r>
              <a:rPr lang="en-US" dirty="0" smtClean="0"/>
              <a:t>(802.16-13-</a:t>
            </a:r>
            <a:r>
              <a:rPr lang="en-US" dirty="0" smtClean="0"/>
              <a:t>0074-</a:t>
            </a:r>
            <a:r>
              <a:rPr lang="en-US" dirty="0" smtClean="0"/>
              <a:t>00-000r)</a:t>
            </a:r>
            <a:endParaRPr lang="en-US" dirty="0"/>
          </a:p>
          <a:p>
            <a:pPr lvl="1"/>
            <a:r>
              <a:rPr lang="en-US" dirty="0"/>
              <a:t>Mover:		</a:t>
            </a:r>
          </a:p>
          <a:p>
            <a:pPr lvl="1"/>
            <a:r>
              <a:rPr lang="en-US" dirty="0"/>
              <a:t>Second: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01-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3646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Plenary Approval Motions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MOTION:  To approve the </a:t>
            </a:r>
            <a:r>
              <a:rPr lang="en-US" dirty="0" smtClean="0"/>
              <a:t>“</a:t>
            </a:r>
            <a:r>
              <a:rPr lang="en-US" kern="1200" dirty="0">
                <a:solidFill>
                  <a:schemeClr val="dk1"/>
                </a:solidFill>
              </a:rPr>
              <a:t>Proposed Response to MEF Statement of 2013-01-</a:t>
            </a:r>
            <a:r>
              <a:rPr lang="en-US" kern="1200" dirty="0" smtClean="0">
                <a:solidFill>
                  <a:schemeClr val="dk1"/>
                </a:solidFill>
              </a:rPr>
              <a:t>31</a:t>
            </a:r>
            <a:r>
              <a:rPr lang="en-US" kern="1200" dirty="0" smtClean="0"/>
              <a:t>” </a:t>
            </a:r>
            <a:r>
              <a:rPr lang="en-US" dirty="0" smtClean="0"/>
              <a:t>(</a:t>
            </a:r>
            <a:r>
              <a:rPr lang="en-US" dirty="0" smtClean="0"/>
              <a:t>802.16-13-</a:t>
            </a:r>
            <a:r>
              <a:rPr lang="en-US" dirty="0" smtClean="0"/>
              <a:t>0067-</a:t>
            </a:r>
            <a:r>
              <a:rPr lang="en-US" dirty="0" smtClean="0"/>
              <a:t>00-000r)</a:t>
            </a:r>
          </a:p>
          <a:p>
            <a:pPr lvl="1"/>
            <a:r>
              <a:rPr lang="en-US" dirty="0" smtClean="0"/>
              <a:t>Mover:		</a:t>
            </a:r>
          </a:p>
          <a:p>
            <a:pPr lvl="1"/>
            <a:r>
              <a:rPr lang="en-US" dirty="0" smtClean="0"/>
              <a:t>Second: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6396335"/>
            <a:ext cx="769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b="1" dirty="0"/>
              <a:t>16-13-0076-</a:t>
            </a:r>
            <a:r>
              <a:rPr lang="en-US" b="1" dirty="0" smtClean="0"/>
              <a:t>01-</a:t>
            </a:r>
            <a:r>
              <a:rPr lang="en-US" b="1" dirty="0"/>
              <a:t>000r						21 Mar </a:t>
            </a:r>
            <a:r>
              <a:rPr lang="en-US" b="1" dirty="0" smtClean="0"/>
              <a:t>2013</a:t>
            </a:r>
            <a:endParaRPr lang="en-US" dirty="0">
              <a:latin typeface="Times" pitchFamily="1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2075</TotalTime>
  <Words>541</Words>
  <Application>Microsoft Macintosh PowerPoint</Application>
  <PresentationFormat>On-screen Show (4:3)</PresentationFormat>
  <Paragraphs>108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</vt:lpstr>
      <vt:lpstr>PowerPoint Presentation</vt:lpstr>
      <vt:lpstr>Summary of Meeting Sessions</vt:lpstr>
      <vt:lpstr>Summary of Input Contributions</vt:lpstr>
      <vt:lpstr>Chair’s Summary of Discussions</vt:lpstr>
      <vt:lpstr>Documents Agreed to Be Recommended for Plenary Approval</vt:lpstr>
      <vt:lpstr>Plenary Approval Motions (1)</vt:lpstr>
      <vt:lpstr>Plenary Approval Motions (2)</vt:lpstr>
    </vt:vector>
  </TitlesOfParts>
  <Company>NIST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CHING-TARNG HSIEH</cp:lastModifiedBy>
  <cp:revision>115</cp:revision>
  <cp:lastPrinted>1998-02-10T13:28:06Z</cp:lastPrinted>
  <dcterms:created xsi:type="dcterms:W3CDTF">2011-12-30T17:06:23Z</dcterms:created>
  <dcterms:modified xsi:type="dcterms:W3CDTF">2013-03-21T14:52:40Z</dcterms:modified>
</cp:coreProperties>
</file>