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28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02-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relessman.org/scb/teleco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#84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16-13-0076-02-000r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21 March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#84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#84, 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19 March 2013</a:t>
            </a:r>
            <a:r>
              <a:rPr lang="en-US" sz="2400" dirty="0"/>
              <a:t>	</a:t>
            </a:r>
            <a:r>
              <a:rPr lang="en-US" sz="2400" dirty="0" smtClean="0"/>
              <a:t>	16:00 PM </a:t>
            </a:r>
            <a:r>
              <a:rPr lang="en-US" sz="2400" dirty="0"/>
              <a:t>– </a:t>
            </a:r>
            <a:r>
              <a:rPr lang="en-US" sz="2400" dirty="0" smtClean="0"/>
              <a:t>18:00 PM</a:t>
            </a:r>
          </a:p>
          <a:p>
            <a:pPr lvl="1"/>
            <a:r>
              <a:rPr lang="en-US" sz="2000" dirty="0" smtClean="0"/>
              <a:t>Antigua 3</a:t>
            </a:r>
          </a:p>
          <a:p>
            <a:r>
              <a:rPr lang="en-US" sz="2400" dirty="0" smtClean="0"/>
              <a:t>Wednesday 20 </a:t>
            </a:r>
            <a:r>
              <a:rPr lang="en-US" sz="2400" dirty="0"/>
              <a:t>March 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Antigua 4</a:t>
            </a:r>
          </a:p>
          <a:p>
            <a:r>
              <a:rPr lang="en-US" sz="2400" dirty="0" smtClean="0"/>
              <a:t>Wednesday 20 </a:t>
            </a:r>
            <a:r>
              <a:rPr lang="en-US" sz="2400" dirty="0"/>
              <a:t>March </a:t>
            </a:r>
            <a:r>
              <a:rPr lang="en-US" sz="2400" dirty="0" smtClean="0"/>
              <a:t>2013	16</a:t>
            </a:r>
            <a:r>
              <a:rPr lang="en-US" sz="2400" dirty="0"/>
              <a:t>:00 PM – 18:00 PM</a:t>
            </a:r>
          </a:p>
          <a:p>
            <a:pPr lvl="1"/>
            <a:r>
              <a:rPr lang="en-US" sz="2000" dirty="0"/>
              <a:t>Antigua </a:t>
            </a:r>
            <a:r>
              <a:rPr lang="en-US" sz="2000" dirty="0" smtClean="0"/>
              <a:t>4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557872"/>
              </p:ext>
            </p:extLst>
          </p:nvPr>
        </p:nvGraphicFramePr>
        <p:xfrm>
          <a:off x="228600" y="1219200"/>
          <a:ext cx="8534400" cy="512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802.16-13-0042-00</a:t>
                      </a:r>
                      <a:r>
                        <a:rPr lang="en-US" sz="1200" dirty="0" smtClean="0"/>
                        <a:t>-WGLS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 from MEF: IEEE P802.16r Activity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Cell Backhaul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802.16-13-0049-00-000r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and Carrier Ethernet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802.16-13-0050-01-000r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Extension of OFDMA Physical layer mode to support 256 &amp; 1024 point QAM constellations for high capacity back-haul applications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802.16-13-0051-00-000r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 Backhaul Overview and Requirements 802_16r_000r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" charset="0"/>
                        </a:rPr>
                        <a:t>Selea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802.16-13-0057-00-000r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Bridging Issues in Integration of IEEE 802.16 and Carrier Ethernet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802.16-13-0058-00-000r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802.16r Architecture and Requirements for Small Cell Backhaul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42278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802.16-13-0065-00-000r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Latency Requirements for SCB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802.16-13-0074-00-000r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#85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802.16-13-0067-</a:t>
                      </a:r>
                      <a:r>
                        <a:rPr lang="en-US" sz="1200" dirty="0" smtClean="0"/>
                        <a:t>01-</a:t>
                      </a:r>
                      <a:r>
                        <a:rPr lang="en-US" sz="1200" dirty="0" smtClean="0"/>
                        <a:t>Gcon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nine contributions about Small Cell Backhaul and related activities going on in other organizations </a:t>
            </a:r>
          </a:p>
          <a:p>
            <a:r>
              <a:rPr lang="en-US" sz="2000" dirty="0" smtClean="0"/>
              <a:t>The group agreed to issue a Call for Contributions , 802.16-13-0074-00-000r,  on application requirements and </a:t>
            </a:r>
            <a:r>
              <a:rPr lang="en-US" sz="2000" dirty="0"/>
              <a:t>development of an Architecture and Requirements Document </a:t>
            </a:r>
            <a:endParaRPr lang="en-US" sz="2000" dirty="0" smtClean="0"/>
          </a:p>
          <a:p>
            <a:r>
              <a:rPr lang="en-US" sz="2000" dirty="0" smtClean="0"/>
              <a:t>The Group also prepared a LS to MEF responding to its statement on January 31, 2013, 802.16-13-0067-01-000r </a:t>
            </a:r>
            <a:endParaRPr lang="en-US" sz="2000" dirty="0" smtClean="0"/>
          </a:p>
          <a:p>
            <a:r>
              <a:rPr lang="en-US" sz="2000" dirty="0" smtClean="0"/>
              <a:t>Decided to hold two teleconference 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UTC 1400 on April 17 and May 1 before session #85</a:t>
            </a:r>
          </a:p>
          <a:p>
            <a:pPr lvl="1">
              <a:buFont typeface="Wingdings" charset="2"/>
              <a:buChar char="Ø"/>
            </a:pPr>
            <a:r>
              <a:rPr lang="en-US" sz="1600" dirty="0"/>
              <a:t>T</a:t>
            </a:r>
            <a:r>
              <a:rPr lang="en-US" sz="1600" dirty="0" smtClean="0"/>
              <a:t>eleconference notices to be posted to 802.16 reflector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Teleconference information: </a:t>
            </a:r>
            <a:r>
              <a:rPr lang="en-US" sz="1600" dirty="0" smtClean="0">
                <a:hlinkClick r:id="rId2"/>
              </a:rPr>
              <a:t>http://wirelessman.org</a:t>
            </a:r>
            <a:r>
              <a:rPr lang="en-US" sz="1600" dirty="0" smtClean="0">
                <a:hlinkClick r:id="rId2"/>
              </a:rPr>
              <a:t>/scb/telecon.html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</a:t>
            </a:r>
            <a:r>
              <a:rPr lang="en-US" sz="2000" dirty="0" smtClean="0"/>
              <a:t>minutes of session #</a:t>
            </a:r>
            <a:r>
              <a:rPr lang="en-US" sz="2000" dirty="0" smtClean="0"/>
              <a:t>83</a:t>
            </a:r>
            <a:endParaRPr lang="en-US" sz="2000" dirty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minutes for session #84 will be prepared</a:t>
            </a: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057217"/>
              </p:ext>
            </p:extLst>
          </p:nvPr>
        </p:nvGraphicFramePr>
        <p:xfrm>
          <a:off x="457200" y="1518921"/>
          <a:ext cx="8229600" cy="125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16-13-0067-01-Gcon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Application Requirements, Session #85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16-13-0074-00-000r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P802.16r </a:t>
            </a:r>
            <a:r>
              <a:rPr lang="en-US" kern="1200" dirty="0" smtClean="0"/>
              <a:t>Call for Contributions for Session #85 </a:t>
            </a:r>
            <a:r>
              <a:rPr lang="en-US" dirty="0" smtClean="0"/>
              <a:t>(802.16-13-0074-01-000r)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err="1" smtClean="0"/>
              <a:t>Ching-Tarng</a:t>
            </a:r>
            <a:r>
              <a:rPr lang="en-US" dirty="0" smtClean="0"/>
              <a:t>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Second:	</a:t>
            </a:r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>
                <a:solidFill>
                  <a:schemeClr val="dk1"/>
                </a:solidFill>
              </a:rPr>
              <a:t>Proposed Response to MEF Statement of 2013-01-</a:t>
            </a:r>
            <a:r>
              <a:rPr lang="en-US" kern="1200" dirty="0" smtClean="0">
                <a:solidFill>
                  <a:schemeClr val="dk1"/>
                </a:solidFill>
              </a:rPr>
              <a:t>31</a:t>
            </a:r>
            <a:r>
              <a:rPr lang="en-US" kern="1200" dirty="0" smtClean="0"/>
              <a:t>” </a:t>
            </a:r>
            <a:r>
              <a:rPr lang="en-US" dirty="0" smtClean="0"/>
              <a:t>(802.16-13-0067-01-Gcon)</a:t>
            </a:r>
          </a:p>
          <a:p>
            <a:pPr lvl="1"/>
            <a:r>
              <a:rPr lang="en-US" dirty="0" smtClean="0"/>
              <a:t>Mover:	</a:t>
            </a:r>
            <a:r>
              <a:rPr lang="en-US" dirty="0" err="1"/>
              <a:t>Ching-Tarng</a:t>
            </a:r>
            <a:r>
              <a:rPr lang="en-US" dirty="0"/>
              <a:t> Hsieh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2129</TotalTime>
  <Words>519</Words>
  <Application>Microsoft Macintosh PowerPoint</Application>
  <PresentationFormat>On-screen Show (4:3)</PresentationFormat>
  <Paragraphs>102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124</cp:revision>
  <cp:lastPrinted>1998-02-10T13:28:06Z</cp:lastPrinted>
  <dcterms:created xsi:type="dcterms:W3CDTF">2011-12-30T17:06:23Z</dcterms:created>
  <dcterms:modified xsi:type="dcterms:W3CDTF">2013-03-21T16:00:31Z</dcterms:modified>
</cp:coreProperties>
</file>