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smtClean="0"/>
              <a:t>0117-01-</a:t>
            </a:r>
            <a:r>
              <a:rPr lang="en-US" b="1" dirty="0"/>
              <a:t>000r						</a:t>
            </a:r>
            <a:r>
              <a:rPr lang="en-US" b="1" dirty="0" smtClean="0"/>
              <a:t>16 May 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relessman.org/scb/teleco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85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01xx-00-</a:t>
            </a:r>
            <a:r>
              <a:rPr lang="en-US" b="1" dirty="0" smtClean="0"/>
              <a:t>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</a:t>
            </a:r>
            <a:r>
              <a:rPr lang="en-US" dirty="0" smtClean="0">
                <a:latin typeface="Times" pitchFamily="1" charset="0"/>
              </a:rPr>
              <a:t> May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#84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85,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14 May </a:t>
            </a:r>
            <a:r>
              <a:rPr lang="en-US" sz="2400" dirty="0" smtClean="0"/>
              <a:t>2013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/>
              <a:t>08</a:t>
            </a:r>
            <a:r>
              <a:rPr lang="en-US" sz="2400" dirty="0" smtClean="0"/>
              <a:t>:</a:t>
            </a:r>
            <a:r>
              <a:rPr lang="en-US" sz="2400" dirty="0" smtClean="0"/>
              <a:t>00 PM </a:t>
            </a:r>
            <a:r>
              <a:rPr lang="en-US" sz="2400" dirty="0"/>
              <a:t>– </a:t>
            </a:r>
            <a:r>
              <a:rPr lang="en-US" sz="2400" dirty="0" smtClean="0"/>
              <a:t>10:</a:t>
            </a:r>
            <a:r>
              <a:rPr lang="en-US" sz="2400" dirty="0" smtClean="0"/>
              <a:t>00 PM</a:t>
            </a:r>
          </a:p>
          <a:p>
            <a:pPr lvl="1"/>
            <a:r>
              <a:rPr lang="en-US" sz="2000" dirty="0" smtClean="0"/>
              <a:t>Waikoloa 1</a:t>
            </a:r>
            <a:endParaRPr lang="en-US" sz="2000" dirty="0" smtClean="0"/>
          </a:p>
          <a:p>
            <a:r>
              <a:rPr lang="en-US" sz="2400" dirty="0" smtClean="0"/>
              <a:t>Tuesday 14 May </a:t>
            </a:r>
            <a:r>
              <a:rPr lang="en-US" sz="2400" dirty="0"/>
              <a:t>2013	</a:t>
            </a:r>
            <a:r>
              <a:rPr lang="en-US" sz="2400" dirty="0" smtClean="0"/>
              <a:t>	10</a:t>
            </a:r>
            <a:r>
              <a:rPr lang="en-US" sz="2400" dirty="0" smtClean="0"/>
              <a:t>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Waikoloa 1</a:t>
            </a:r>
          </a:p>
          <a:p>
            <a:r>
              <a:rPr lang="en-US" sz="2400" dirty="0" smtClean="0"/>
              <a:t>Thursday</a:t>
            </a:r>
            <a:r>
              <a:rPr lang="en-US" sz="2400" dirty="0" smtClean="0"/>
              <a:t> 16 May </a:t>
            </a:r>
            <a:r>
              <a:rPr lang="en-US" sz="2400" dirty="0" smtClean="0"/>
              <a:t>2013	</a:t>
            </a:r>
            <a:r>
              <a:rPr lang="en-US" sz="2400" dirty="0" smtClean="0"/>
              <a:t>	08:</a:t>
            </a:r>
            <a:r>
              <a:rPr lang="en-US" sz="2400" dirty="0"/>
              <a:t>00 </a:t>
            </a:r>
            <a:r>
              <a:rPr lang="en-US" sz="2400" dirty="0" smtClean="0"/>
              <a:t>AM </a:t>
            </a:r>
            <a:r>
              <a:rPr lang="en-US" sz="2400" dirty="0"/>
              <a:t>– </a:t>
            </a:r>
            <a:r>
              <a:rPr lang="en-US" sz="2400" dirty="0" smtClean="0"/>
              <a:t>10:</a:t>
            </a:r>
            <a:r>
              <a:rPr lang="en-US" sz="2400" dirty="0"/>
              <a:t>00 </a:t>
            </a:r>
            <a:r>
              <a:rPr lang="en-US" sz="2400" dirty="0" smtClean="0"/>
              <a:t>AM</a:t>
            </a:r>
            <a:endParaRPr lang="en-US" sz="2400" dirty="0"/>
          </a:p>
          <a:p>
            <a:pPr lvl="1"/>
            <a:r>
              <a:rPr lang="en-US" sz="2000" dirty="0"/>
              <a:t>Waikoloa 1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044382"/>
              </p:ext>
            </p:extLst>
          </p:nvPr>
        </p:nvGraphicFramePr>
        <p:xfrm>
          <a:off x="228600" y="1219200"/>
          <a:ext cx="8534400" cy="505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0084-04-000r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with OpenFlow Software-Defined Networking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0092-</a:t>
                      </a:r>
                      <a:r>
                        <a:rPr lang="en-US" sz="1800" dirty="0" smtClean="0"/>
                        <a:t>00-000r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towards an Architecture and Requirements Document for Small Cell Backhaul</a:t>
                      </a:r>
                      <a:r>
                        <a:rPr lang="en-US" sz="1800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Trubridge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0098-</a:t>
                      </a:r>
                      <a:r>
                        <a:rPr lang="en-US" sz="1800" dirty="0" smtClean="0"/>
                        <a:t>01-000r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Connection-Oriented Software-Defined Networking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0115-00- 000r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n-US" sz="18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0116-00-</a:t>
                      </a:r>
                      <a:r>
                        <a:rPr lang="en-US" sz="1800" dirty="0" smtClean="0"/>
                        <a:t>Gcon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ONF : Interest of IEEE 802.16 Working Group in Wireless OpenFlow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Hsieh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</a:t>
            </a:r>
            <a:r>
              <a:rPr lang="en-US" sz="2000" dirty="0" smtClean="0"/>
              <a:t>five contributions </a:t>
            </a:r>
            <a:r>
              <a:rPr lang="en-US" sz="2000" dirty="0" smtClean="0"/>
              <a:t>about Small Cell Backhaul and related activities going on in other organizations </a:t>
            </a:r>
          </a:p>
          <a:p>
            <a:r>
              <a:rPr lang="en-US" sz="2000" dirty="0" smtClean="0"/>
              <a:t>The group agreed to issue a Call for Contributions , 802.16-13-</a:t>
            </a:r>
            <a:r>
              <a:rPr lang="en-US" sz="2000" dirty="0" smtClean="0"/>
              <a:t>0116-</a:t>
            </a:r>
            <a:r>
              <a:rPr lang="en-US" sz="2000" dirty="0" smtClean="0"/>
              <a:t>00-000r,  on application </a:t>
            </a:r>
            <a:r>
              <a:rPr lang="en-US" sz="2000" dirty="0" smtClean="0"/>
              <a:t>requirements, development </a:t>
            </a:r>
            <a:r>
              <a:rPr lang="en-US" sz="2000" dirty="0"/>
              <a:t>of an Architecture and Requirements </a:t>
            </a:r>
            <a:r>
              <a:rPr lang="en-US" sz="2000" dirty="0" smtClean="0"/>
              <a:t>Document, and applicability of the project on Software Defined Networking,</a:t>
            </a:r>
            <a:endParaRPr lang="en-US" sz="2000" dirty="0" smtClean="0"/>
          </a:p>
          <a:p>
            <a:r>
              <a:rPr lang="en-US" sz="2000" dirty="0" smtClean="0"/>
              <a:t>The Group also prepared a LS to </a:t>
            </a:r>
            <a:r>
              <a:rPr lang="en-US" sz="2000" dirty="0" smtClean="0"/>
              <a:t>ONF expressing interest of IEEE 802.16 WG in Wireless OpenFlow</a:t>
            </a:r>
          </a:p>
          <a:p>
            <a:r>
              <a:rPr lang="en-US" sz="2000" dirty="0" smtClean="0"/>
              <a:t>Incorporated contribution 802.16-13-0092-00-000r in the Draft Architecture and Requirements Document (802.16-13-0073-01-000r)</a:t>
            </a:r>
            <a:endParaRPr lang="en-US" sz="2000" dirty="0" smtClean="0"/>
          </a:p>
          <a:p>
            <a:r>
              <a:rPr lang="en-US" sz="2000" dirty="0" smtClean="0"/>
              <a:t>Decided to hold two teleconference 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UTC </a:t>
            </a:r>
            <a:r>
              <a:rPr lang="en-US" sz="1600" dirty="0" smtClean="0"/>
              <a:t>1300 </a:t>
            </a:r>
            <a:r>
              <a:rPr lang="en-US" sz="1600" dirty="0" smtClean="0"/>
              <a:t>on </a:t>
            </a:r>
            <a:r>
              <a:rPr lang="en-US" sz="1600" dirty="0" smtClean="0"/>
              <a:t>June 13 </a:t>
            </a:r>
            <a:r>
              <a:rPr lang="en-US" sz="1600" dirty="0" smtClean="0"/>
              <a:t>and </a:t>
            </a:r>
            <a:r>
              <a:rPr lang="en-US" sz="1600" dirty="0" smtClean="0"/>
              <a:t>June</a:t>
            </a:r>
            <a:r>
              <a:rPr lang="en-US" sz="1600" dirty="0" smtClean="0"/>
              <a:t> </a:t>
            </a:r>
            <a:r>
              <a:rPr lang="en-US" sz="1600" dirty="0" smtClean="0"/>
              <a:t>27</a:t>
            </a:r>
            <a:r>
              <a:rPr lang="en-US" sz="1600" dirty="0" smtClean="0"/>
              <a:t> </a:t>
            </a:r>
            <a:r>
              <a:rPr lang="en-US" sz="1600" dirty="0" smtClean="0"/>
              <a:t>before session #</a:t>
            </a:r>
            <a:r>
              <a:rPr lang="en-US" sz="1600" dirty="0" smtClean="0"/>
              <a:t>86</a:t>
            </a:r>
            <a:endParaRPr lang="en-US" sz="1600" dirty="0" smtClean="0"/>
          </a:p>
          <a:p>
            <a:pPr lvl="1">
              <a:buFont typeface="Wingdings" charset="2"/>
              <a:buChar char="Ø"/>
            </a:pPr>
            <a:r>
              <a:rPr lang="en-US" sz="1600" dirty="0"/>
              <a:t>T</a:t>
            </a:r>
            <a:r>
              <a:rPr lang="en-US" sz="1600" dirty="0" smtClean="0"/>
              <a:t>eleconference notices to be posted to 802.16 reflector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Teleconference information: </a:t>
            </a:r>
            <a:r>
              <a:rPr lang="en-US" sz="1600" dirty="0" smtClean="0">
                <a:hlinkClick r:id="rId2"/>
              </a:rPr>
              <a:t>http://wirelessman.org/scb/telecon.html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</a:t>
            </a:r>
            <a:r>
              <a:rPr lang="en-US" sz="2000" dirty="0" smtClean="0"/>
              <a:t>84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35310"/>
              </p:ext>
            </p:extLst>
          </p:nvPr>
        </p:nvGraphicFramePr>
        <p:xfrm>
          <a:off x="457200" y="1518921"/>
          <a:ext cx="8229600" cy="140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ONF : Interest of IEEE 802.16 Working Group in Wireless OpenFlow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0116-00-000r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#86</a:t>
                      </a:r>
                      <a:endParaRPr lang="en-US" sz="14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0115-01-</a:t>
                      </a:r>
                      <a:r>
                        <a:rPr lang="en-US" sz="1400" dirty="0" smtClean="0"/>
                        <a:t>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#86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 smtClean="0"/>
              <a:t>802.16-13-</a:t>
            </a:r>
            <a:r>
              <a:rPr lang="en-US" dirty="0" smtClean="0"/>
              <a:t>0115-01-</a:t>
            </a:r>
            <a:r>
              <a:rPr lang="en-US" dirty="0" smtClean="0"/>
              <a:t>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Jaesun</a:t>
            </a:r>
            <a:r>
              <a:rPr lang="en-US" dirty="0" smtClean="0"/>
              <a:t> Cha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MOTION:  To approve the </a:t>
            </a:r>
            <a:r>
              <a:rPr lang="en-US" sz="2800" dirty="0" smtClean="0"/>
              <a:t>“</a:t>
            </a:r>
            <a:r>
              <a:rPr lang="en-US" sz="2800" kern="1200" dirty="0" smtClean="0">
                <a:solidFill>
                  <a:schemeClr val="dk1"/>
                </a:solidFill>
              </a:rPr>
              <a:t>Draft LS </a:t>
            </a:r>
            <a:r>
              <a:rPr lang="en-US" sz="2800" kern="1200" dirty="0">
                <a:solidFill>
                  <a:schemeClr val="dk1"/>
                </a:solidFill>
              </a:rPr>
              <a:t>to </a:t>
            </a:r>
            <a:r>
              <a:rPr lang="en-US" sz="2800" kern="1200" dirty="0" smtClean="0">
                <a:solidFill>
                  <a:schemeClr val="dk1"/>
                </a:solidFill>
              </a:rPr>
              <a:t>ONF : </a:t>
            </a:r>
            <a:r>
              <a:rPr lang="en-US" sz="2800" kern="1200" dirty="0">
                <a:solidFill>
                  <a:schemeClr val="dk1"/>
                </a:solidFill>
              </a:rPr>
              <a:t>Interest of IEEE 802.16 Working Group in </a:t>
            </a:r>
            <a:r>
              <a:rPr lang="en-US" sz="2800" kern="1200" dirty="0" smtClean="0">
                <a:solidFill>
                  <a:schemeClr val="dk1"/>
                </a:solidFill>
              </a:rPr>
              <a:t>Wireless OpenFlow</a:t>
            </a:r>
            <a:r>
              <a:rPr lang="en-US" sz="2800" kern="1200" dirty="0" smtClean="0"/>
              <a:t>”  </a:t>
            </a:r>
            <a:r>
              <a:rPr lang="en-US" sz="2800" dirty="0" smtClean="0"/>
              <a:t>(</a:t>
            </a:r>
            <a:r>
              <a:rPr lang="en-US" sz="2800" dirty="0" smtClean="0"/>
              <a:t>802.16-13-</a:t>
            </a:r>
            <a:r>
              <a:rPr lang="en-US" sz="2800" dirty="0" smtClean="0"/>
              <a:t>0116-00-000r)</a:t>
            </a:r>
            <a:endParaRPr lang="en-US" sz="2800" dirty="0" smtClean="0"/>
          </a:p>
          <a:p>
            <a:pPr lvl="1"/>
            <a:r>
              <a:rPr lang="en-US" dirty="0" smtClean="0"/>
              <a:t>Mover:	</a:t>
            </a:r>
            <a:r>
              <a:rPr lang="en-US" dirty="0"/>
              <a:t>Ching-Tarng Hsieh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 Harry </a:t>
            </a:r>
            <a:r>
              <a:rPr lang="en-US" dirty="0" err="1" smtClean="0"/>
              <a:t>Bims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3400</TotalTime>
  <Words>463</Words>
  <Application>Microsoft Macintosh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136</cp:revision>
  <cp:lastPrinted>1998-02-10T13:28:06Z</cp:lastPrinted>
  <dcterms:created xsi:type="dcterms:W3CDTF">2011-12-30T17:06:23Z</dcterms:created>
  <dcterms:modified xsi:type="dcterms:W3CDTF">2013-05-17T00:26:51Z</dcterms:modified>
</cp:coreProperties>
</file>