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8" r:id="rId4"/>
    <p:sldId id="27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0" autoAdjust="0"/>
    <p:restoredTop sz="94660"/>
  </p:normalViewPr>
  <p:slideViewPr>
    <p:cSldViewPr>
      <p:cViewPr>
        <p:scale>
          <a:sx n="100" d="100"/>
          <a:sy n="100" d="100"/>
        </p:scale>
        <p:origin x="-88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Task Group Opening Presentation Session #</a:t>
            </a:r>
            <a:r>
              <a:rPr lang="en-US" sz="1400" b="1" dirty="0" smtClean="0">
                <a:latin typeface="Times" pitchFamily="1" charset="0"/>
              </a:rPr>
              <a:t>86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</a:t>
            </a:r>
            <a:r>
              <a:rPr lang="en-US" dirty="0" smtClean="0">
                <a:latin typeface="Times" pitchFamily="1" charset="0"/>
              </a:rPr>
              <a:t>0141-</a:t>
            </a:r>
            <a:r>
              <a:rPr lang="en-US" dirty="0" smtClean="0">
                <a:latin typeface="Times" pitchFamily="1" charset="0"/>
              </a:rPr>
              <a:t>00-</a:t>
            </a:r>
            <a:r>
              <a:rPr lang="en-US" dirty="0" smtClean="0">
                <a:latin typeface="Times" pitchFamily="1" charset="0"/>
              </a:rPr>
              <a:t>Gdoc_P80216q_Opening_presentation_Session_86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15-July-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86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</a:t>
            </a:r>
            <a:r>
              <a:rPr lang="en-US" dirty="0" smtClean="0">
                <a:latin typeface="Times" pitchFamily="18" charset="0"/>
              </a:rPr>
              <a:t>P802.16q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P802.16q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#86, Geneva, Switzerland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15 July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documents for P802.16q AWD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802.16-13-0128 (Small BS </a:t>
            </a:r>
            <a:r>
              <a:rPr lang="en-US" sz="2700" dirty="0" err="1" smtClean="0">
                <a:ea typeface="ＭＳ Ｐゴシック" pitchFamily="34" charset="-128"/>
              </a:rPr>
              <a:t>defs</a:t>
            </a:r>
            <a:r>
              <a:rPr lang="en-US" sz="2700" dirty="0" smtClean="0">
                <a:ea typeface="ＭＳ Ｐゴシック" pitchFamily="34" charset="-128"/>
              </a:rPr>
              <a:t> &amp; op)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802.16-13-0129 (Duty cycle mode mods)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802.16-13-0130 (Mobility </a:t>
            </a:r>
            <a:r>
              <a:rPr lang="en-US" sz="2700" dirty="0" err="1" smtClean="0">
                <a:ea typeface="ＭＳ Ｐゴシック" pitchFamily="34" charset="-128"/>
              </a:rPr>
              <a:t>mgmt</a:t>
            </a:r>
            <a:r>
              <a:rPr lang="en-US" sz="2700" dirty="0" smtClean="0">
                <a:ea typeface="ＭＳ Ｐゴシック" pitchFamily="34" charset="-128"/>
              </a:rPr>
              <a:t> mods)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802.16-13-0131 (BS power </a:t>
            </a:r>
            <a:r>
              <a:rPr lang="en-US" sz="2700" dirty="0" err="1" smtClean="0">
                <a:ea typeface="ＭＳ Ｐゴシック" pitchFamily="34" charset="-128"/>
              </a:rPr>
              <a:t>mgmt</a:t>
            </a:r>
            <a:r>
              <a:rPr lang="en-US" sz="2700" dirty="0" smtClean="0">
                <a:ea typeface="ＭＳ Ｐゴシック" pitchFamily="34" charset="-128"/>
              </a:rPr>
              <a:t> svc primitives mods)</a:t>
            </a:r>
          </a:p>
          <a:p>
            <a:pPr lvl="1" eaLnBrk="1" hangingPunct="1">
              <a:defRPr/>
            </a:pPr>
            <a:r>
              <a:rPr lang="en-US" sz="2700" dirty="0">
                <a:ea typeface="ＭＳ Ｐゴシック" pitchFamily="34" charset="-128"/>
              </a:rPr>
              <a:t>802.16-</a:t>
            </a:r>
            <a:r>
              <a:rPr lang="en-US" sz="2700" dirty="0" smtClean="0">
                <a:ea typeface="ＭＳ Ｐゴシック" pitchFamily="34" charset="-128"/>
              </a:rPr>
              <a:t>13-0132 (Normal mode transition of BS power)</a:t>
            </a:r>
            <a:endParaRPr lang="en-US" sz="2700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>
                <a:ea typeface="ＭＳ Ｐゴシック" pitchFamily="34" charset="-128"/>
              </a:rPr>
              <a:t>802.16-</a:t>
            </a:r>
            <a:r>
              <a:rPr lang="en-US" sz="2700" dirty="0" smtClean="0">
                <a:ea typeface="ＭＳ Ｐゴシック" pitchFamily="34" charset="-128"/>
              </a:rPr>
              <a:t>13-0133 (Duty cycle mode CQI ref signal)</a:t>
            </a:r>
            <a:endParaRPr lang="en-US" sz="2700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>
                <a:ea typeface="ＭＳ Ｐゴシック" pitchFamily="34" charset="-128"/>
              </a:rPr>
              <a:t>802.16-</a:t>
            </a:r>
            <a:r>
              <a:rPr lang="en-US" sz="2700" dirty="0" smtClean="0">
                <a:ea typeface="ＭＳ Ｐゴシック" pitchFamily="34" charset="-128"/>
              </a:rPr>
              <a:t>13-0134 (Region allocation for </a:t>
            </a:r>
            <a:r>
              <a:rPr lang="en-US" sz="2700" dirty="0" err="1" smtClean="0">
                <a:ea typeface="ＭＳ Ｐゴシック" pitchFamily="34" charset="-128"/>
              </a:rPr>
              <a:t>intf</a:t>
            </a:r>
            <a:r>
              <a:rPr lang="en-US" sz="2700" dirty="0" smtClean="0">
                <a:ea typeface="ＭＳ Ｐゴシック" pitchFamily="34" charset="-128"/>
              </a:rPr>
              <a:t> </a:t>
            </a:r>
            <a:r>
              <a:rPr lang="en-US" sz="2700" dirty="0" err="1" smtClean="0">
                <a:ea typeface="ＭＳ Ｐゴシック" pitchFamily="34" charset="-128"/>
              </a:rPr>
              <a:t>mgmt</a:t>
            </a:r>
            <a:r>
              <a:rPr lang="en-US" sz="2700" dirty="0" smtClean="0">
                <a:ea typeface="ＭＳ Ｐゴシック" pitchFamily="34" charset="-128"/>
              </a:rPr>
              <a:t>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802.16-13-0135 (Multi-BS coop </a:t>
            </a:r>
            <a:r>
              <a:rPr lang="en-US" sz="2700" dirty="0" err="1" smtClean="0">
                <a:ea typeface="ＭＳ Ｐゴシック" pitchFamily="34" charset="-128"/>
              </a:rPr>
              <a:t>tx</a:t>
            </a:r>
            <a:r>
              <a:rPr lang="en-US" sz="2700" dirty="0" smtClean="0">
                <a:ea typeface="ＭＳ Ｐゴシック" pitchFamily="34" charset="-128"/>
              </a:rPr>
              <a:t> – </a:t>
            </a:r>
            <a:r>
              <a:rPr lang="en-US" sz="2700" dirty="0" err="1" smtClean="0">
                <a:ea typeface="ＭＳ Ｐゴシック" pitchFamily="34" charset="-128"/>
              </a:rPr>
              <a:t>func</a:t>
            </a:r>
            <a:r>
              <a:rPr lang="en-US" sz="2700" dirty="0" smtClean="0">
                <a:ea typeface="ＭＳ Ｐゴシック" pitchFamily="34" charset="-128"/>
              </a:rPr>
              <a:t> details)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802.16-13-0136 (</a:t>
            </a:r>
            <a:r>
              <a:rPr lang="en-US" sz="2700" dirty="0" err="1" smtClean="0">
                <a:ea typeface="ＭＳ Ｐゴシック" pitchFamily="34" charset="-128"/>
              </a:rPr>
              <a:t>Intf</a:t>
            </a:r>
            <a:r>
              <a:rPr lang="en-US" sz="2700" dirty="0" smtClean="0">
                <a:ea typeface="ＭＳ Ｐゴシック" pitchFamily="34" charset="-128"/>
              </a:rPr>
              <a:t> </a:t>
            </a:r>
            <a:r>
              <a:rPr lang="en-US" sz="2700" dirty="0" err="1" smtClean="0">
                <a:ea typeface="ＭＳ Ｐゴシック" pitchFamily="34" charset="-128"/>
              </a:rPr>
              <a:t>mgmt</a:t>
            </a:r>
            <a:r>
              <a:rPr lang="en-US" sz="2700" dirty="0" smtClean="0">
                <a:ea typeface="ＭＳ Ｐゴシック" pitchFamily="34" charset="-128"/>
              </a:rPr>
              <a:t> primitives)</a:t>
            </a:r>
            <a:endParaRPr lang="en-US" sz="2700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Posted online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see http://</a:t>
            </a:r>
            <a:r>
              <a:rPr lang="en-US" dirty="0" err="1">
                <a:ea typeface="ＭＳ Ｐゴシック" pitchFamily="34" charset="-128"/>
              </a:rPr>
              <a:t>www.wirelessman.org</a:t>
            </a:r>
            <a:r>
              <a:rPr lang="en-US" dirty="0">
                <a:ea typeface="ＭＳ Ｐゴシック" pitchFamily="34" charset="-128"/>
              </a:rPr>
              <a:t>/meetings/</a:t>
            </a:r>
            <a:r>
              <a:rPr lang="en-US" dirty="0" smtClean="0">
                <a:ea typeface="ＭＳ Ｐゴシック" pitchFamily="34" charset="-128"/>
              </a:rPr>
              <a:t>mtg86/</a:t>
            </a:r>
            <a:r>
              <a:rPr lang="en-US" dirty="0" err="1">
                <a:ea typeface="ＭＳ Ｐゴシック" pitchFamily="34" charset="-128"/>
              </a:rPr>
              <a:t>agenda.html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Agenda for the Week</a:t>
            </a:r>
          </a:p>
        </p:txBody>
      </p:sp>
    </p:spTree>
    <p:extLst>
      <p:ext uri="{BB962C8B-B14F-4D97-AF65-F5344CB8AC3E}">
        <p14:creationId xmlns:p14="http://schemas.microsoft.com/office/powerpoint/2010/main" val="40032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7095</TotalTime>
  <Words>192</Words>
  <Application>Microsoft Macintosh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IEEE P802.16q Task Group Opening Report  Session #86, Geneva, Switzerland</vt:lpstr>
      <vt:lpstr>Goals for Session #86</vt:lpstr>
      <vt:lpstr>P802.16q Agenda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693</cp:revision>
  <cp:lastPrinted>1998-02-10T13:28:06Z</cp:lastPrinted>
  <dcterms:created xsi:type="dcterms:W3CDTF">2011-12-30T17:06:23Z</dcterms:created>
  <dcterms:modified xsi:type="dcterms:W3CDTF">2013-07-15T07:48:23Z</dcterms:modified>
</cp:coreProperties>
</file>