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4" r:id="rId5"/>
    <p:sldId id="265" r:id="rId6"/>
    <p:sldId id="270" r:id="rId7"/>
    <p:sldId id="26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80" y="2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8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45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</a:t>
            </a:r>
            <a:r>
              <a:rPr lang="en-US" b="1" dirty="0" smtClean="0"/>
              <a:t>0158-00-Gdoc</a:t>
            </a:r>
            <a:r>
              <a:rPr lang="en-US" b="1" dirty="0"/>
              <a:t>						</a:t>
            </a:r>
            <a:r>
              <a:rPr lang="en-US" b="1" dirty="0" smtClean="0"/>
              <a:t>20</a:t>
            </a:r>
            <a:r>
              <a:rPr lang="en-US" b="1" baseline="0" dirty="0" smtClean="0"/>
              <a:t> </a:t>
            </a:r>
            <a:r>
              <a:rPr lang="en-US" b="1" baseline="0" dirty="0" smtClean="0"/>
              <a:t>July</a:t>
            </a:r>
            <a:r>
              <a:rPr lang="en-US" b="1" dirty="0" smtClean="0"/>
              <a:t> 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#86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</a:t>
            </a:r>
            <a:r>
              <a:rPr lang="en-US" b="1" dirty="0" smtClean="0"/>
              <a:t>0158-00-Gdoc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18 July 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#8</a:t>
            </a:r>
            <a:r>
              <a:rPr lang="en-US" altLang="zh-TW" dirty="0" smtClean="0">
                <a:latin typeface="Times" pitchFamily="1" charset="0"/>
              </a:rPr>
              <a:t>6</a:t>
            </a:r>
            <a:r>
              <a:rPr lang="en-US" dirty="0" smtClean="0">
                <a:latin typeface="Times" pitchFamily="1" charset="0"/>
              </a:rPr>
              <a:t> 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#8, the Small Cell Backhaul </a:t>
            </a:r>
            <a:r>
              <a:rPr lang="en-US" dirty="0"/>
              <a:t>P</a:t>
            </a:r>
            <a:r>
              <a:rPr lang="en-US" dirty="0" smtClean="0"/>
              <a:t>802.16r held four meetings:</a:t>
            </a:r>
          </a:p>
          <a:p>
            <a:r>
              <a:rPr lang="en-US" sz="2400" dirty="0" smtClean="0"/>
              <a:t>Monday 15 July </a:t>
            </a:r>
            <a:r>
              <a:rPr lang="en-US" sz="2400" dirty="0"/>
              <a:t>2013		</a:t>
            </a:r>
            <a:r>
              <a:rPr lang="en-US" sz="2400" dirty="0" smtClean="0"/>
              <a:t>16:</a:t>
            </a:r>
            <a:r>
              <a:rPr lang="en-US" sz="2400" dirty="0"/>
              <a:t>00 PM – </a:t>
            </a:r>
            <a:r>
              <a:rPr lang="en-US" sz="2400" dirty="0" smtClean="0"/>
              <a:t>18:</a:t>
            </a:r>
            <a:r>
              <a:rPr lang="en-US" sz="2400" dirty="0"/>
              <a:t>00 PM</a:t>
            </a:r>
          </a:p>
          <a:p>
            <a:pPr lvl="1"/>
            <a:r>
              <a:rPr lang="en-US" sz="2000" dirty="0" smtClean="0"/>
              <a:t>M1</a:t>
            </a:r>
            <a:endParaRPr lang="en-US" sz="2000" dirty="0"/>
          </a:p>
          <a:p>
            <a:r>
              <a:rPr lang="en-US" sz="2400" dirty="0" smtClean="0"/>
              <a:t>Tuesday 16 July 2013</a:t>
            </a:r>
            <a:r>
              <a:rPr lang="en-US" sz="2400" dirty="0"/>
              <a:t>	</a:t>
            </a:r>
            <a:r>
              <a:rPr lang="en-US" sz="2400" dirty="0" smtClean="0"/>
              <a:t>	09:00 AM </a:t>
            </a:r>
            <a:r>
              <a:rPr lang="en-US" sz="2400" dirty="0"/>
              <a:t>– </a:t>
            </a:r>
            <a:r>
              <a:rPr lang="en-US" sz="2400" dirty="0" smtClean="0"/>
              <a:t>10:00 AM</a:t>
            </a:r>
          </a:p>
          <a:p>
            <a:pPr lvl="1"/>
            <a:r>
              <a:rPr lang="en-US" sz="2000" dirty="0"/>
              <a:t>M1</a:t>
            </a:r>
          </a:p>
          <a:p>
            <a:r>
              <a:rPr lang="en-US" sz="2400" dirty="0" smtClean="0"/>
              <a:t>Tuesday 16 July 2013</a:t>
            </a:r>
            <a:r>
              <a:rPr lang="en-US" sz="2400" dirty="0"/>
              <a:t>	</a:t>
            </a:r>
            <a:r>
              <a:rPr lang="en-US" sz="2400" dirty="0" smtClean="0"/>
              <a:t>	10:30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M1</a:t>
            </a:r>
          </a:p>
          <a:p>
            <a:r>
              <a:rPr lang="en-US" sz="2400" dirty="0" smtClean="0"/>
              <a:t>Thursday 18 July 2013		10:30 AM </a:t>
            </a:r>
            <a:r>
              <a:rPr lang="en-US" sz="2400" dirty="0"/>
              <a:t>– </a:t>
            </a:r>
            <a:r>
              <a:rPr lang="en-US" sz="2400" dirty="0" smtClean="0"/>
              <a:t>12:30 PM</a:t>
            </a:r>
            <a:endParaRPr lang="en-US" sz="2400" dirty="0"/>
          </a:p>
          <a:p>
            <a:pPr lvl="1"/>
            <a:r>
              <a:rPr lang="en-US" sz="2000" dirty="0"/>
              <a:t>M1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872998"/>
              </p:ext>
            </p:extLst>
          </p:nvPr>
        </p:nvGraphicFramePr>
        <p:xfrm>
          <a:off x="228600" y="1219200"/>
          <a:ext cx="8534400" cy="4781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583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802.16-13-0142-04-000r</a:t>
                      </a:r>
                    </a:p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Overview of transport network architecture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Zein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NOTED</a:t>
                      </a:r>
                      <a:endParaRPr lang="en-US" sz="18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802.16-13-0137-00-000r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 Cell Cross Industry Meeting Summary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Hsieh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NOTED</a:t>
                      </a:r>
                      <a:endParaRPr lang="en-US" sz="18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802.16-13-0144-01-000r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changes to IEEE 802.16r Architecture and Requirements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endParaRPr lang="en-US" sz="18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802.16-13-0150-00- 000r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to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ONF: Views of IEEE 802.16 Working Group regarding wireless OpenFlow</a:t>
                      </a:r>
                      <a:endParaRPr lang="en-US" sz="18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endParaRPr lang="en-US" sz="18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802.16-13-0151-01-Gcon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View of Connection-Oriented Software-Defined Networking for Wireless Backhaul of Small Cells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r>
                        <a:rPr lang="en-US" sz="1800" baseline="0" dirty="0" smtClean="0"/>
                        <a:t> as attachment to document #150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project reviewed five contributions about Small Cell Backhaul and related activities going on in other organizations </a:t>
            </a:r>
          </a:p>
          <a:p>
            <a:r>
              <a:rPr lang="en-US" sz="2000" dirty="0" smtClean="0"/>
              <a:t>The group discussed connection-oriented SDN for wireless backhaul and related LS to ONF.</a:t>
            </a:r>
          </a:p>
          <a:p>
            <a:r>
              <a:rPr lang="en-US" sz="2000" dirty="0" smtClean="0"/>
              <a:t>Assigned an ad hoc to draft an LS to SCF about IEEE 802.16r activity and SCF backhaul requirements (802.16-13-0153-00-WGLS, to be discussed at WG closing)</a:t>
            </a:r>
          </a:p>
          <a:p>
            <a:r>
              <a:rPr lang="en-US" sz="2000" dirty="0" smtClean="0"/>
              <a:t>Discussed the Draft Architecture and Requirements Document (802.16-13-0073-01-000r), incorporated </a:t>
            </a:r>
            <a:r>
              <a:rPr lang="en-US" sz="2000" dirty="0"/>
              <a:t>contribution 802.16-13-0144-01-000r in </a:t>
            </a:r>
            <a:r>
              <a:rPr lang="en-US" sz="2000" dirty="0" smtClean="0"/>
              <a:t>the document, and issued revision 3 of the document </a:t>
            </a:r>
          </a:p>
          <a:p>
            <a:r>
              <a:rPr lang="en-US" sz="2000" dirty="0"/>
              <a:t>Call for </a:t>
            </a:r>
            <a:r>
              <a:rPr lang="en-US" sz="2000" dirty="0" smtClean="0"/>
              <a:t>contributions and </a:t>
            </a:r>
            <a:r>
              <a:rPr lang="en-US" sz="2000" dirty="0"/>
              <a:t>t</a:t>
            </a:r>
            <a:r>
              <a:rPr lang="en-US" sz="2000" dirty="0" smtClean="0"/>
              <a:t>eleconference calls</a:t>
            </a:r>
          </a:p>
          <a:p>
            <a:pPr lvl="1">
              <a:buFont typeface="Wingdings" charset="2"/>
              <a:buChar char="Ø"/>
            </a:pPr>
            <a:r>
              <a:rPr lang="en-US" sz="1600" dirty="0" smtClean="0"/>
              <a:t>To be determined at the WG closing plenary</a:t>
            </a:r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Approved minutes of session #85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2241"/>
              </p:ext>
            </p:extLst>
          </p:nvPr>
        </p:nvGraphicFramePr>
        <p:xfrm>
          <a:off x="457200" y="1518921"/>
          <a:ext cx="8229600" cy="140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LS to ONF: Views of IEEE 802.16 Working Group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regarding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Wireless OpenFlow</a:t>
                      </a:r>
                      <a:r>
                        <a:rPr lang="en-US" sz="1400" b="0" i="0" dirty="0" smtClean="0">
                          <a:effectLst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16-13-0150-00-000r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 LS to SCF: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Cooperation with Small Cell Forum Backhaul SIG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16-13-0153-00-000r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360363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MOTION:  To approve the </a:t>
            </a:r>
            <a:r>
              <a:rPr lang="en-US" dirty="0" smtClean="0"/>
              <a:t>“Proposed </a:t>
            </a:r>
            <a:r>
              <a:rPr lang="en-US" dirty="0"/>
              <a:t>LS to ONF: Views of IEEE 802.16 Working Group </a:t>
            </a:r>
            <a:r>
              <a:rPr lang="en-US" kern="1200" dirty="0">
                <a:solidFill>
                  <a:schemeClr val="dk1"/>
                </a:solidFill>
              </a:rPr>
              <a:t>regarding Wireless </a:t>
            </a:r>
            <a:r>
              <a:rPr lang="en-US" kern="1200" dirty="0" smtClean="0">
                <a:solidFill>
                  <a:schemeClr val="dk1"/>
                </a:solidFill>
              </a:rPr>
              <a:t>OpenFlow</a:t>
            </a:r>
            <a:r>
              <a:rPr lang="en-US" dirty="0" smtClean="0"/>
              <a:t>”</a:t>
            </a:r>
            <a:endParaRPr lang="en-US" dirty="0">
              <a:latin typeface="Arial"/>
            </a:endParaRPr>
          </a:p>
          <a:p>
            <a:r>
              <a:rPr lang="en-US" dirty="0" smtClean="0"/>
              <a:t>(802.16-13-0150-02-000r)</a:t>
            </a:r>
            <a:endParaRPr lang="en-US" dirty="0"/>
          </a:p>
          <a:p>
            <a:pPr lvl="1"/>
            <a:r>
              <a:rPr lang="en-US" dirty="0"/>
              <a:t>Mover:	</a:t>
            </a:r>
            <a:r>
              <a:rPr lang="en-US" dirty="0" smtClean="0"/>
              <a:t>Ching-Tarng Hsieh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</a:t>
            </a:r>
            <a:r>
              <a:rPr lang="en-US" dirty="0" smtClean="0"/>
              <a:t>: Harry </a:t>
            </a:r>
            <a:r>
              <a:rPr lang="en-US" dirty="0" err="1" smtClean="0"/>
              <a:t>Bims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64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MOTION:  To approve the “</a:t>
            </a:r>
            <a:r>
              <a:rPr lang="en-US" sz="2800" kern="1200" dirty="0">
                <a:solidFill>
                  <a:schemeClr val="dk1"/>
                </a:solidFill>
              </a:rPr>
              <a:t>Draft LS to SCF: </a:t>
            </a:r>
            <a:r>
              <a:rPr lang="en-US" sz="2800" dirty="0"/>
              <a:t>Cooperation with Small Cell Forum Backhaul SIG </a:t>
            </a:r>
            <a:r>
              <a:rPr lang="en-US" sz="2800" kern="1200" dirty="0" smtClean="0">
                <a:solidFill>
                  <a:schemeClr val="dk1"/>
                </a:solidFill>
              </a:rPr>
              <a:t>”</a:t>
            </a:r>
          </a:p>
          <a:p>
            <a:pPr marL="265113" indent="-265113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(802.16-13-</a:t>
            </a:r>
            <a:r>
              <a:rPr lang="en-US" sz="2800" dirty="0" smtClean="0"/>
              <a:t>0153-01)</a:t>
            </a:r>
            <a:endParaRPr lang="en-US" sz="2800" dirty="0">
              <a:latin typeface="Arial"/>
            </a:endParaRPr>
          </a:p>
          <a:p>
            <a:pPr lvl="1"/>
            <a:r>
              <a:rPr lang="en-US" dirty="0" smtClean="0"/>
              <a:t>Mover:	</a:t>
            </a:r>
            <a:r>
              <a:rPr lang="en-US" dirty="0"/>
              <a:t>Ching-Tarng Hsieh</a:t>
            </a:r>
            <a:r>
              <a:rPr lang="en-US" dirty="0" smtClean="0"/>
              <a:t>	</a:t>
            </a:r>
          </a:p>
          <a:p>
            <a:pPr lvl="1"/>
            <a:r>
              <a:rPr lang="en-US" dirty="0" err="1"/>
              <a:t>Second:Jaesun</a:t>
            </a:r>
            <a:r>
              <a:rPr lang="en-US" dirty="0"/>
              <a:t> Cha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3611</TotalTime>
  <Words>455</Words>
  <Application>Microsoft Macintosh PowerPoint</Application>
  <PresentationFormat>On-screen Show (4:3)</PresentationFormat>
  <Paragraphs>91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160</cp:revision>
  <cp:lastPrinted>1998-02-10T13:28:06Z</cp:lastPrinted>
  <dcterms:created xsi:type="dcterms:W3CDTF">2011-12-30T17:06:23Z</dcterms:created>
  <dcterms:modified xsi:type="dcterms:W3CDTF">2013-07-20T20:20:19Z</dcterms:modified>
</cp:coreProperties>
</file>