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24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8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</a:t>
            </a:r>
            <a:r>
              <a:rPr lang="en-US" b="1" dirty="0" smtClean="0"/>
              <a:t>0193-02-000r</a:t>
            </a:r>
            <a:r>
              <a:rPr lang="en-US" b="1" dirty="0"/>
              <a:t>					</a:t>
            </a:r>
            <a:r>
              <a:rPr lang="en-US" b="1" baseline="0" dirty="0" smtClean="0"/>
              <a:t>                  </a:t>
            </a:r>
            <a:r>
              <a:rPr lang="en-US" b="1" dirty="0" smtClean="0"/>
              <a:t>14</a:t>
            </a:r>
            <a:r>
              <a:rPr lang="en-US" b="1" baseline="0" dirty="0" smtClean="0"/>
              <a:t> November</a:t>
            </a:r>
            <a:r>
              <a:rPr lang="en-US" b="1" dirty="0" smtClean="0"/>
              <a:t>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</a:t>
            </a:r>
            <a:r>
              <a:rPr lang="en-US" sz="1400" b="1" dirty="0" smtClean="0">
                <a:latin typeface="Times" pitchFamily="1" charset="0"/>
              </a:rPr>
              <a:t>88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16-13-</a:t>
            </a:r>
            <a:r>
              <a:rPr lang="en-US" b="1" dirty="0" smtClean="0"/>
              <a:t>0193-02-000r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14 </a:t>
            </a:r>
            <a:r>
              <a:rPr lang="en-US" dirty="0" smtClean="0">
                <a:latin typeface="Times" pitchFamily="1" charset="0"/>
              </a:rPr>
              <a:t>November</a:t>
            </a:r>
            <a:r>
              <a:rPr lang="en-US" dirty="0" smtClean="0">
                <a:latin typeface="Times" pitchFamily="1" charset="0"/>
              </a:rPr>
              <a:t> </a:t>
            </a:r>
            <a:r>
              <a:rPr lang="en-US" dirty="0" smtClean="0">
                <a:latin typeface="Times" pitchFamily="1" charset="0"/>
              </a:rPr>
              <a:t>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#8</a:t>
            </a:r>
            <a:r>
              <a:rPr lang="en-US" altLang="zh-TW" dirty="0" smtClean="0">
                <a:latin typeface="Times" pitchFamily="1" charset="0"/>
              </a:rPr>
              <a:t>6</a:t>
            </a:r>
            <a:r>
              <a:rPr lang="en-US" dirty="0" smtClean="0">
                <a:latin typeface="Times" pitchFamily="1" charset="0"/>
              </a:rPr>
              <a:t> 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</a:t>
            </a:r>
            <a:r>
              <a:rPr lang="en-US" dirty="0" smtClean="0"/>
              <a:t>88, </a:t>
            </a:r>
            <a:r>
              <a:rPr lang="en-US" dirty="0" smtClean="0"/>
              <a:t>the Small Cell Backhaul </a:t>
            </a:r>
            <a:r>
              <a:rPr lang="en-US" dirty="0"/>
              <a:t>P</a:t>
            </a:r>
            <a:r>
              <a:rPr lang="en-US" dirty="0" smtClean="0"/>
              <a:t>802.16r held </a:t>
            </a:r>
            <a:r>
              <a:rPr lang="en-US" dirty="0" smtClean="0"/>
              <a:t>three meetings</a:t>
            </a:r>
            <a:r>
              <a:rPr lang="en-US" dirty="0" smtClean="0"/>
              <a:t>:</a:t>
            </a:r>
          </a:p>
          <a:p>
            <a:r>
              <a:rPr lang="en-US" sz="2400" dirty="0" smtClean="0"/>
              <a:t>Tuesday 12 November </a:t>
            </a:r>
            <a:r>
              <a:rPr lang="en-US" sz="2400" dirty="0"/>
              <a:t>2013	</a:t>
            </a:r>
            <a:r>
              <a:rPr lang="en-US" sz="2400" dirty="0" smtClean="0"/>
              <a:t>10:30 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 smtClean="0"/>
              <a:t>Bryan Beeman A</a:t>
            </a:r>
            <a:endParaRPr lang="en-US" sz="2000" dirty="0"/>
          </a:p>
          <a:p>
            <a:r>
              <a:rPr lang="en-US" sz="2400" dirty="0" smtClean="0"/>
              <a:t>Wednesday </a:t>
            </a:r>
            <a:r>
              <a:rPr lang="en-US" sz="2400" dirty="0"/>
              <a:t>13 November </a:t>
            </a:r>
            <a:r>
              <a:rPr lang="en-US" sz="2400" dirty="0" smtClean="0"/>
              <a:t>2013</a:t>
            </a:r>
            <a:r>
              <a:rPr lang="en-US" sz="2400" dirty="0"/>
              <a:t>	</a:t>
            </a:r>
            <a:r>
              <a:rPr lang="en-US" sz="2400" dirty="0" smtClean="0"/>
              <a:t>16:00 PM </a:t>
            </a:r>
            <a:r>
              <a:rPr lang="en-US" sz="2400" dirty="0"/>
              <a:t>– </a:t>
            </a:r>
            <a:r>
              <a:rPr lang="en-US" sz="2400" dirty="0" smtClean="0"/>
              <a:t>18:00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/>
              <a:t>Bryan </a:t>
            </a:r>
            <a:r>
              <a:rPr lang="en-US" sz="2000" dirty="0" smtClean="0"/>
              <a:t>Beeman </a:t>
            </a:r>
            <a:r>
              <a:rPr lang="en-US" sz="2000" dirty="0"/>
              <a:t>A</a:t>
            </a:r>
          </a:p>
          <a:p>
            <a:r>
              <a:rPr lang="en-US" sz="2400" dirty="0" smtClean="0"/>
              <a:t>Thursday </a:t>
            </a:r>
            <a:r>
              <a:rPr lang="en-US" sz="2400" dirty="0"/>
              <a:t>14 November </a:t>
            </a:r>
            <a:r>
              <a:rPr lang="en-US" sz="2400" dirty="0" smtClean="0"/>
              <a:t>2013	</a:t>
            </a:r>
            <a:r>
              <a:rPr lang="en-US" sz="2400" dirty="0" smtClean="0"/>
              <a:t>10</a:t>
            </a:r>
            <a:r>
              <a:rPr lang="en-US" sz="2400" dirty="0" smtClean="0"/>
              <a:t>:30 AM </a:t>
            </a:r>
            <a:r>
              <a:rPr lang="en-US" sz="2400" dirty="0"/>
              <a:t>– </a:t>
            </a:r>
            <a:r>
              <a:rPr lang="en-US" sz="2400" dirty="0" smtClean="0"/>
              <a:t>12:30 PM</a:t>
            </a:r>
            <a:endParaRPr lang="en-US" sz="2400" dirty="0"/>
          </a:p>
          <a:p>
            <a:pPr lvl="1"/>
            <a:r>
              <a:rPr lang="en-US" sz="2000" dirty="0"/>
              <a:t>Bryan </a:t>
            </a:r>
            <a:r>
              <a:rPr lang="en-US" sz="2000" dirty="0" smtClean="0"/>
              <a:t>Beeman </a:t>
            </a:r>
            <a:r>
              <a:rPr lang="en-US" sz="2000" dirty="0"/>
              <a:t>A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</a:t>
            </a:r>
            <a:r>
              <a:rPr lang="en-US" dirty="0" smtClean="0"/>
              <a:t>Contribution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875694"/>
              </p:ext>
            </p:extLst>
          </p:nvPr>
        </p:nvGraphicFramePr>
        <p:xfrm>
          <a:off x="228600" y="1219200"/>
          <a:ext cx="8534400" cy="1946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802.16-13-</a:t>
                      </a:r>
                      <a:r>
                        <a:rPr lang="en-US" sz="1800" b="0" dirty="0" smtClean="0"/>
                        <a:t>0166-03-</a:t>
                      </a:r>
                      <a:r>
                        <a:rPr lang="en-US" sz="1800" b="0" dirty="0" smtClean="0"/>
                        <a:t>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Architecture and Requirements Document for Small Cell Backhaul</a:t>
                      </a:r>
                      <a:r>
                        <a:rPr lang="en-US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Castelow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Discussed</a:t>
                      </a:r>
                      <a:r>
                        <a:rPr lang="en-US" sz="1800" baseline="0" dirty="0" smtClean="0"/>
                        <a:t> and </a:t>
                      </a:r>
                      <a:r>
                        <a:rPr lang="en-US" sz="1800" dirty="0" smtClean="0"/>
                        <a:t>accepted the</a:t>
                      </a:r>
                      <a:r>
                        <a:rPr lang="en-US" sz="1800" baseline="0" dirty="0" smtClean="0"/>
                        <a:t> contribution; generated a new version 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project </a:t>
            </a:r>
            <a:r>
              <a:rPr lang="en-US" sz="2000" dirty="0" smtClean="0"/>
              <a:t>discussed </a:t>
            </a:r>
            <a:r>
              <a:rPr lang="en-US" sz="2000" dirty="0" smtClean="0"/>
              <a:t>one contribution </a:t>
            </a:r>
            <a:r>
              <a:rPr lang="en-US" sz="2000" dirty="0" smtClean="0"/>
              <a:t>about </a:t>
            </a:r>
            <a:r>
              <a:rPr lang="en-US" sz="2000" dirty="0" smtClean="0"/>
              <a:t>updating </a:t>
            </a:r>
            <a:r>
              <a:rPr lang="en-US" sz="2000" dirty="0" smtClean="0"/>
              <a:t>Architecture </a:t>
            </a:r>
            <a:r>
              <a:rPr lang="en-US" sz="2000" dirty="0"/>
              <a:t>and Requirements Document for Small Cell </a:t>
            </a:r>
            <a:r>
              <a:rPr lang="en-US" sz="2000" dirty="0" smtClean="0"/>
              <a:t>Backhaul. The contribution was accepted and a new version created. The changes were incorporated into the Architecture and Requirement Document.  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r>
              <a:rPr lang="en-US" sz="2000" dirty="0" smtClean="0"/>
              <a:t>The group discussed </a:t>
            </a:r>
            <a:r>
              <a:rPr lang="en-US" sz="2000" dirty="0" smtClean="0"/>
              <a:t>restructuring of the Architecture and Requirements Document adding a section on deployment scenarios.</a:t>
            </a:r>
          </a:p>
          <a:p>
            <a:r>
              <a:rPr lang="en-US" sz="2000" dirty="0" smtClean="0"/>
              <a:t>Report on Wireless SDN tutorial</a:t>
            </a:r>
          </a:p>
          <a:p>
            <a:r>
              <a:rPr lang="en-US" sz="2000" dirty="0" smtClean="0"/>
              <a:t>Discussed working on the Amendment Working Document in parallel with development of the ARD</a:t>
            </a:r>
            <a:endParaRPr lang="en-US" sz="2000" dirty="0" smtClean="0"/>
          </a:p>
          <a:p>
            <a:r>
              <a:rPr lang="en-US" sz="2000" dirty="0" smtClean="0"/>
              <a:t>Completed call </a:t>
            </a:r>
            <a:r>
              <a:rPr lang="en-US" sz="2000" dirty="0"/>
              <a:t>for </a:t>
            </a:r>
            <a:r>
              <a:rPr lang="en-US" sz="2000" dirty="0" smtClean="0"/>
              <a:t>contributions </a:t>
            </a:r>
            <a:r>
              <a:rPr lang="en-US" sz="2000" dirty="0" smtClean="0"/>
              <a:t>towards #89</a:t>
            </a:r>
            <a:endParaRPr lang="en-US" sz="20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Approved </a:t>
            </a:r>
            <a:r>
              <a:rPr lang="en-US" sz="2000" dirty="0" smtClean="0"/>
              <a:t>minutes of session #</a:t>
            </a:r>
            <a:r>
              <a:rPr lang="en-US" sz="2000" dirty="0" smtClean="0"/>
              <a:t>86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</a:t>
            </a:r>
            <a:r>
              <a:rPr lang="en-US" kern="1200" dirty="0">
                <a:solidFill>
                  <a:schemeClr val="dk1"/>
                </a:solidFill>
              </a:rPr>
              <a:t>Proposed</a:t>
            </a:r>
            <a:r>
              <a:rPr lang="en-US" b="1" i="1" kern="1200" dirty="0">
                <a:solidFill>
                  <a:schemeClr val="dk1"/>
                </a:solidFill>
              </a:rPr>
              <a:t> </a:t>
            </a:r>
            <a:r>
              <a:rPr lang="en-US" kern="1200" dirty="0">
                <a:solidFill>
                  <a:schemeClr val="dk1"/>
                </a:solidFill>
              </a:rPr>
              <a:t>P802.16r Call for Contributions towards Session #</a:t>
            </a:r>
            <a:r>
              <a:rPr lang="en-US" kern="1200" dirty="0" smtClean="0">
                <a:solidFill>
                  <a:schemeClr val="dk1"/>
                </a:solidFill>
              </a:rPr>
              <a:t>89</a:t>
            </a:r>
            <a:endParaRPr lang="en-US" dirty="0"/>
          </a:p>
          <a:p>
            <a:r>
              <a:rPr lang="en-US" dirty="0" smtClean="0"/>
              <a:t>(802.16-13-</a:t>
            </a:r>
            <a:r>
              <a:rPr lang="en-US" dirty="0" smtClean="0"/>
              <a:t>0194-01-</a:t>
            </a:r>
            <a:r>
              <a:rPr lang="en-US" dirty="0" smtClean="0"/>
              <a:t>000r)</a:t>
            </a:r>
            <a:endParaRPr lang="en-US" dirty="0"/>
          </a:p>
          <a:p>
            <a:pPr lvl="1"/>
            <a:r>
              <a:rPr lang="en-US" dirty="0"/>
              <a:t>Mover:	</a:t>
            </a:r>
            <a:r>
              <a:rPr lang="en-US" dirty="0" smtClean="0"/>
              <a:t>Ching-Tarng Hsieh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Second</a:t>
            </a:r>
            <a:r>
              <a:rPr lang="en-US" dirty="0" smtClean="0"/>
              <a:t>: </a:t>
            </a:r>
            <a:r>
              <a:rPr lang="en-US" dirty="0" smtClean="0"/>
              <a:t>David Castelow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2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6884</TotalTime>
  <Words>227</Words>
  <Application>Microsoft Macintosh PowerPoint</Application>
  <PresentationFormat>On-screen Show (4:3)</PresentationFormat>
  <Paragraphs>58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PowerPoint Presentation</vt:lpstr>
      <vt:lpstr>Summary of Meeting Sessions</vt:lpstr>
      <vt:lpstr>Summary of Input Contribution</vt:lpstr>
      <vt:lpstr>Chair’s Summary of Discussions</vt:lpstr>
      <vt:lpstr>Plenary Approval Motion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CT Hsieh</cp:lastModifiedBy>
  <cp:revision>175</cp:revision>
  <cp:lastPrinted>1998-02-10T13:28:06Z</cp:lastPrinted>
  <dcterms:created xsi:type="dcterms:W3CDTF">2011-12-30T17:06:23Z</dcterms:created>
  <dcterms:modified xsi:type="dcterms:W3CDTF">2013-11-14T22:49:06Z</dcterms:modified>
</cp:coreProperties>
</file>