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62" r:id="rId3"/>
    <p:sldId id="264" r:id="rId4"/>
    <p:sldId id="265" r:id="rId5"/>
    <p:sldId id="266" r:id="rId6"/>
    <p:sldId id="267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24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%236" TargetMode="External"/><Relationship Id="rId4" Type="http://schemas.openxmlformats.org/officeDocument/2006/relationships/hyperlink" Target="http://standards.ieee.org/guides/opman/sect6.html%236.3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4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Proposed P802.16.3 Activity Schedule</a:t>
            </a:r>
            <a:endParaRPr lang="en-US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>
                <a:latin typeface="Times" pitchFamily="1" charset="0"/>
              </a:rPr>
              <a:t>802.16</a:t>
            </a:r>
            <a:r>
              <a:rPr lang="en-US" dirty="0" smtClean="0">
                <a:latin typeface="Times" pitchFamily="1" charset="0"/>
              </a:rPr>
              <a:t>-14-0045-00-03R0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2014-07-18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Roger Marks	</a:t>
            </a:r>
            <a:r>
              <a:rPr lang="en-US" dirty="0">
                <a:latin typeface="Times" pitchFamily="1" charset="0"/>
              </a:rPr>
              <a:t>	</a:t>
            </a:r>
            <a:r>
              <a:rPr lang="en-US" dirty="0" smtClean="0">
                <a:latin typeface="Times" pitchFamily="1" charset="0"/>
              </a:rPr>
              <a:t>	Voice:	+1 802 capable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EthAirNet Associates	</a:t>
            </a:r>
            <a:r>
              <a:rPr lang="en-US" dirty="0">
                <a:latin typeface="Times" pitchFamily="1" charset="0"/>
              </a:rPr>
              <a:t>		E-mail</a:t>
            </a:r>
            <a:r>
              <a:rPr lang="en-US" dirty="0" smtClean="0">
                <a:latin typeface="Times" pitchFamily="1" charset="0"/>
              </a:rPr>
              <a:t>:	 </a:t>
            </a:r>
            <a:r>
              <a:rPr lang="en-US" dirty="0" err="1" smtClean="0">
                <a:latin typeface="Times" pitchFamily="1" charset="0"/>
              </a:rPr>
              <a:t>r.b.marks@ieee.org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	</a:t>
            </a:r>
            <a:r>
              <a:rPr lang="en-US" dirty="0">
                <a:latin typeface="Times" pitchFamily="1" charset="0"/>
              </a:rPr>
              <a:t>		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</a:t>
            </a:r>
            <a:r>
              <a:rPr lang="en-US" dirty="0">
                <a:latin typeface="Helvetica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Discussion at IEEE 802.16 WG </a:t>
            </a:r>
            <a:r>
              <a:rPr lang="en-US" dirty="0" err="1" smtClean="0">
                <a:latin typeface="Times" pitchFamily="1" charset="0"/>
              </a:rPr>
              <a:t>telecon</a:t>
            </a:r>
            <a:r>
              <a:rPr lang="en-US" dirty="0" smtClean="0">
                <a:latin typeface="Times" pitchFamily="1" charset="0"/>
              </a:rPr>
              <a:t> meeting of 2014-06-09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Review in P802.16.3 meeting of 2014-07-19, then incorporation in submission to IEEE 802 EC by 2014-07-07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</a:t>
            </a:r>
            <a:r>
              <a:rPr lang="en-US" sz="1000" dirty="0" err="1">
                <a:latin typeface="Times" pitchFamily="1" charset="0"/>
              </a:rPr>
              <a:t>Source(s</a:t>
            </a:r>
            <a:r>
              <a:rPr lang="en-US" sz="1000" dirty="0">
                <a:latin typeface="Times" pitchFamily="1" charset="0"/>
              </a:rPr>
              <a:t>)” field above. It is offered as a basis for discussion. It is not binding on the </a:t>
            </a:r>
            <a:r>
              <a:rPr lang="en-US" sz="1000" dirty="0" err="1">
                <a:latin typeface="Times" pitchFamily="1" charset="0"/>
              </a:rPr>
              <a:t>contributor(s</a:t>
            </a:r>
            <a:r>
              <a:rPr lang="en-US" sz="1000" dirty="0">
                <a:latin typeface="Times" pitchFamily="1" charset="0"/>
              </a:rPr>
              <a:t>), who </a:t>
            </a:r>
            <a:r>
              <a:rPr lang="en-US" sz="1000" dirty="0" err="1">
                <a:latin typeface="Times" pitchFamily="1" charset="0"/>
              </a:rPr>
              <a:t>reserve(s</a:t>
            </a:r>
            <a:r>
              <a:rPr lang="en-US" sz="1000" dirty="0">
                <a:latin typeface="Times" pitchFamily="1" charset="0"/>
              </a:rPr>
              <a:t>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</a:t>
            </a:r>
            <a:r>
              <a:rPr lang="en-US" sz="1000" dirty="0" err="1">
                <a:solidFill>
                  <a:srgbClr val="0000FF"/>
                </a:solidFill>
                <a:latin typeface="Times" pitchFamily="1" charset="0"/>
              </a:rPr>
              <a:t>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802 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Minutes of IEEE 802 Executive Committee meeting of 2014-03-21 (link) includes:</a:t>
            </a:r>
          </a:p>
          <a:p>
            <a:pPr lvl="1"/>
            <a:r>
              <a:rPr lang="en-US" dirty="0" smtClean="0"/>
              <a:t> </a:t>
            </a:r>
            <a:r>
              <a:rPr lang="en-US" i="1" dirty="0" smtClean="0"/>
              <a:t>Action Item: Marks to provide 802.16 report to the EC with detailed schedule for each of the projects, which shall be posted 1 week prior to the July 2014 Opening EC Meeting.</a:t>
            </a:r>
          </a:p>
          <a:p>
            <a:pPr lvl="1"/>
            <a:r>
              <a:rPr lang="en-US" dirty="0" smtClean="0"/>
              <a:t>July 2014 Opening EC Meeting: 14 July</a:t>
            </a:r>
          </a:p>
          <a:p>
            <a:pPr lvl="1"/>
            <a:r>
              <a:rPr lang="en-US" dirty="0" smtClean="0"/>
              <a:t>One week before: 7 July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P802.16.3 Schedule</a:t>
            </a:r>
            <a:br>
              <a:rPr lang="en-US" dirty="0" smtClean="0"/>
            </a:b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2014-07-14: IEEE 802.16 Opening Plenary agrees on summary slides</a:t>
            </a:r>
          </a:p>
          <a:p>
            <a:r>
              <a:rPr lang="en-US" dirty="0" smtClean="0"/>
              <a:t>2014-07-16: 802.16 WG Chair meets with 802.15 WG to present summary slides and discuss possible transfer of P802.16.3 to 802.15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P802.16.3 Schedule</a:t>
            </a:r>
            <a:br>
              <a:rPr lang="en-US" dirty="0" smtClean="0"/>
            </a:br>
            <a:r>
              <a:rPr lang="en-US" dirty="0" smtClean="0"/>
              <a:t>towards WG Letter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sz="2800" dirty="0" smtClean="0"/>
              <a:t>2014-07:</a:t>
            </a:r>
            <a:r>
              <a:rPr lang="en-US" sz="2800" dirty="0" smtClean="0"/>
              <a:t> complete IEEE </a:t>
            </a:r>
            <a:r>
              <a:rPr lang="en-US" sz="2800" dirty="0" smtClean="0"/>
              <a:t>802.16.3 Architecture and Requirements for Mobile Broadband Network Performance Measurements</a:t>
            </a:r>
          </a:p>
          <a:p>
            <a:r>
              <a:rPr lang="en-US" sz="2800" dirty="0" smtClean="0"/>
              <a:t>2014-07: call for contributions toward P802.16.3 draft</a:t>
            </a:r>
          </a:p>
          <a:p>
            <a:r>
              <a:rPr lang="en-US" sz="2800" dirty="0" smtClean="0"/>
              <a:t>2014-08, 2014-09, 2014-10: </a:t>
            </a:r>
            <a:r>
              <a:rPr lang="en-US" sz="2800" dirty="0" smtClean="0"/>
              <a:t>teleconferences</a:t>
            </a:r>
          </a:p>
          <a:p>
            <a:r>
              <a:rPr lang="en-US" sz="2800" dirty="0" smtClean="0"/>
              <a:t>[2014-09 opportunity to meet with 802.15?]</a:t>
            </a:r>
            <a:endParaRPr lang="en-US" sz="2800" dirty="0" smtClean="0"/>
          </a:p>
          <a:p>
            <a:r>
              <a:rPr lang="en-US" sz="2800" dirty="0" smtClean="0"/>
              <a:t>2014-11-03 to 2014-11-06: WG </a:t>
            </a:r>
            <a:r>
              <a:rPr lang="en-US" sz="2800" dirty="0" smtClean="0"/>
              <a:t>meeting</a:t>
            </a:r>
          </a:p>
          <a:p>
            <a:r>
              <a:rPr lang="en-US" sz="2800" dirty="0" smtClean="0"/>
              <a:t>2014</a:t>
            </a:r>
            <a:r>
              <a:rPr lang="en-US" sz="2800" dirty="0" smtClean="0"/>
              <a:t>-11, </a:t>
            </a:r>
            <a:r>
              <a:rPr lang="en-US" sz="2800" dirty="0" smtClean="0"/>
              <a:t>2014</a:t>
            </a:r>
            <a:r>
              <a:rPr lang="en-US" sz="2800" dirty="0" smtClean="0"/>
              <a:t>-12, 2015-01</a:t>
            </a:r>
            <a:r>
              <a:rPr lang="en-US" sz="2800" dirty="0" smtClean="0"/>
              <a:t>, 2015-</a:t>
            </a:r>
            <a:r>
              <a:rPr lang="en-US" sz="2800" dirty="0" smtClean="0"/>
              <a:t>02: teleconferences</a:t>
            </a:r>
          </a:p>
          <a:p>
            <a:r>
              <a:rPr lang="en-US" sz="2800" dirty="0" smtClean="0"/>
              <a:t>2015-03: WG meeting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P802.16.3 Schedule</a:t>
            </a:r>
            <a:br>
              <a:rPr lang="en-US" dirty="0" smtClean="0"/>
            </a:br>
            <a:r>
              <a:rPr lang="en-US" dirty="0" smtClean="0"/>
              <a:t>WG Letter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2015-03: </a:t>
            </a:r>
            <a:r>
              <a:rPr lang="en-US" dirty="0" smtClean="0"/>
              <a:t>WG decision to open WG ballot</a:t>
            </a:r>
          </a:p>
          <a:p>
            <a:r>
              <a:rPr lang="en-US" dirty="0" smtClean="0"/>
              <a:t>2015-03 </a:t>
            </a:r>
            <a:r>
              <a:rPr lang="en-US" dirty="0" smtClean="0"/>
              <a:t>to </a:t>
            </a:r>
            <a:r>
              <a:rPr lang="en-US" dirty="0" smtClean="0"/>
              <a:t>2015-04: </a:t>
            </a:r>
            <a:r>
              <a:rPr lang="en-US" dirty="0" smtClean="0"/>
              <a:t>WG ballot</a:t>
            </a:r>
          </a:p>
          <a:p>
            <a:r>
              <a:rPr lang="en-US" dirty="0" smtClean="0"/>
              <a:t>2015-</a:t>
            </a:r>
            <a:r>
              <a:rPr lang="en-US" dirty="0" smtClean="0"/>
              <a:t>05: </a:t>
            </a:r>
            <a:r>
              <a:rPr lang="en-US" dirty="0" smtClean="0"/>
              <a:t>comment resolution</a:t>
            </a:r>
          </a:p>
          <a:p>
            <a:r>
              <a:rPr lang="en-US" dirty="0" smtClean="0"/>
              <a:t>2015-</a:t>
            </a:r>
            <a:r>
              <a:rPr lang="en-US" dirty="0" smtClean="0"/>
              <a:t>06 </a:t>
            </a:r>
            <a:r>
              <a:rPr lang="en-US" dirty="0" smtClean="0"/>
              <a:t>to 2015-</a:t>
            </a:r>
            <a:r>
              <a:rPr lang="en-US" dirty="0" smtClean="0"/>
              <a:t>07: </a:t>
            </a:r>
            <a:r>
              <a:rPr lang="en-US" dirty="0" smtClean="0"/>
              <a:t>WG ballot </a:t>
            </a:r>
            <a:r>
              <a:rPr lang="en-US" dirty="0" err="1" smtClean="0"/>
              <a:t>recirc</a:t>
            </a:r>
            <a:r>
              <a:rPr lang="en-US" dirty="0" smtClean="0"/>
              <a:t> #1</a:t>
            </a:r>
          </a:p>
          <a:p>
            <a:r>
              <a:rPr lang="en-US" dirty="0" smtClean="0"/>
              <a:t>2015-</a:t>
            </a:r>
            <a:r>
              <a:rPr lang="en-US" dirty="0" smtClean="0"/>
              <a:t>07: </a:t>
            </a:r>
            <a:r>
              <a:rPr lang="en-US" dirty="0" smtClean="0"/>
              <a:t>conditional approval for sponsor ballot</a:t>
            </a:r>
          </a:p>
          <a:p>
            <a:r>
              <a:rPr lang="en-US" dirty="0" smtClean="0"/>
              <a:t>2015-</a:t>
            </a:r>
            <a:r>
              <a:rPr lang="en-US" dirty="0" smtClean="0"/>
              <a:t>07: </a:t>
            </a:r>
            <a:r>
              <a:rPr lang="en-US" dirty="0" smtClean="0"/>
              <a:t>WG ballot </a:t>
            </a:r>
            <a:r>
              <a:rPr lang="en-US" dirty="0" err="1" smtClean="0"/>
              <a:t>recirc</a:t>
            </a:r>
            <a:r>
              <a:rPr lang="en-US" dirty="0" smtClean="0"/>
              <a:t> #2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P802.16.3 Schedule</a:t>
            </a:r>
            <a:br>
              <a:rPr lang="en-US" dirty="0" smtClean="0"/>
            </a:br>
            <a:r>
              <a:rPr lang="en-US" dirty="0" smtClean="0"/>
              <a:t>Sponsor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2015-</a:t>
            </a:r>
            <a:r>
              <a:rPr lang="en-US" dirty="0" smtClean="0"/>
              <a:t>08 </a:t>
            </a:r>
            <a:r>
              <a:rPr lang="en-US" dirty="0" smtClean="0"/>
              <a:t>to 2015-</a:t>
            </a:r>
            <a:r>
              <a:rPr lang="en-US" dirty="0" smtClean="0"/>
              <a:t>09: </a:t>
            </a:r>
            <a:r>
              <a:rPr lang="en-US" dirty="0" smtClean="0"/>
              <a:t>Sponsor Ballot</a:t>
            </a:r>
          </a:p>
          <a:p>
            <a:r>
              <a:rPr lang="en-US" dirty="0" smtClean="0"/>
              <a:t>2015-</a:t>
            </a:r>
            <a:r>
              <a:rPr lang="en-US" dirty="0" smtClean="0"/>
              <a:t>09: </a:t>
            </a:r>
            <a:r>
              <a:rPr lang="en-US" dirty="0" smtClean="0"/>
              <a:t>comment resolution</a:t>
            </a:r>
          </a:p>
          <a:p>
            <a:r>
              <a:rPr lang="en-US" dirty="0" smtClean="0"/>
              <a:t>2015</a:t>
            </a:r>
            <a:r>
              <a:rPr lang="en-US" dirty="0" smtClean="0"/>
              <a:t>-</a:t>
            </a:r>
            <a:r>
              <a:rPr lang="en-US" dirty="0" smtClean="0"/>
              <a:t>10</a:t>
            </a:r>
            <a:r>
              <a:rPr lang="en-US" dirty="0" smtClean="0"/>
              <a:t> </a:t>
            </a:r>
            <a:r>
              <a:rPr lang="en-US" dirty="0" smtClean="0"/>
              <a:t>to 2015</a:t>
            </a:r>
            <a:r>
              <a:rPr lang="en-US" dirty="0" smtClean="0"/>
              <a:t>-</a:t>
            </a:r>
            <a:r>
              <a:rPr lang="en-US" dirty="0" smtClean="0"/>
              <a:t>11</a:t>
            </a:r>
            <a:r>
              <a:rPr lang="en-US" dirty="0" smtClean="0"/>
              <a:t>: </a:t>
            </a:r>
            <a:r>
              <a:rPr lang="en-US" dirty="0" smtClean="0"/>
              <a:t>Sponsor Ballot </a:t>
            </a:r>
            <a:r>
              <a:rPr lang="en-US" dirty="0" err="1" smtClean="0"/>
              <a:t>recirc</a:t>
            </a:r>
            <a:endParaRPr lang="en-US" dirty="0" smtClean="0"/>
          </a:p>
          <a:p>
            <a:r>
              <a:rPr lang="en-US" dirty="0" smtClean="0"/>
              <a:t>2015</a:t>
            </a:r>
            <a:r>
              <a:rPr lang="en-US" dirty="0" smtClean="0"/>
              <a:t>-11: </a:t>
            </a:r>
            <a:r>
              <a:rPr lang="en-US" dirty="0" smtClean="0"/>
              <a:t>conditional approval for </a:t>
            </a:r>
            <a:r>
              <a:rPr lang="en-US" dirty="0" err="1" smtClean="0"/>
              <a:t>RevCom</a:t>
            </a:r>
            <a:r>
              <a:rPr lang="en-US" dirty="0" smtClean="0"/>
              <a:t> submittal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6703</TotalTime>
  <Words>639</Words>
  <Application>Microsoft Macintosh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Template</vt:lpstr>
      <vt:lpstr>Slide 1</vt:lpstr>
      <vt:lpstr>Background: 802 EC</vt:lpstr>
      <vt:lpstr>Proposed P802.16.3 Schedule July 2014</vt:lpstr>
      <vt:lpstr>Proposed P802.16.3 Schedule towards WG Letter Ballot</vt:lpstr>
      <vt:lpstr>Proposed P802.16.3 Schedule WG Letter Ballot</vt:lpstr>
      <vt:lpstr>Proposed P802.16.3 Schedule Sponsor Ballot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Roger Marks</cp:lastModifiedBy>
  <cp:revision>81</cp:revision>
  <cp:lastPrinted>1998-02-10T13:28:06Z</cp:lastPrinted>
  <dcterms:created xsi:type="dcterms:W3CDTF">2014-06-19T16:23:28Z</dcterms:created>
  <dcterms:modified xsi:type="dcterms:W3CDTF">2014-06-19T16:55:19Z</dcterms:modified>
</cp:coreProperties>
</file>