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73" r:id="rId3"/>
    <p:sldId id="277" r:id="rId4"/>
    <p:sldId id="276" r:id="rId5"/>
    <p:sldId id="274" r:id="rId6"/>
    <p:sldId id="269" r:id="rId7"/>
    <p:sldId id="270" r:id="rId8"/>
    <p:sldId id="271" r:id="rId9"/>
    <p:sldId id="272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2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5562600" y="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IEEE 802.16-14-0048-</a:t>
            </a:r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01-</a:t>
            </a:r>
            <a:r>
              <a:rPr lang="en-US" sz="1200" b="0" i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Gdo</a:t>
            </a:r>
            <a:r>
              <a:rPr lang="en-US" sz="1200" b="0" i="0" baseline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c</a:t>
            </a:r>
            <a:endParaRPr lang="en-US" dirty="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" charset="0"/>
              </a:rPr>
              <a:t>802.16 Project Activity Schedules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17 </a:t>
            </a:r>
            <a:r>
              <a:rPr lang="en-US" dirty="0" smtClean="0"/>
              <a:t>July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" pitchFamily="1" charset="0"/>
              </a:rPr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r>
              <a:rPr lang="en-US" dirty="0" smtClean="0"/>
              <a:t>P802.16q Schedule</a:t>
            </a:r>
          </a:p>
          <a:p>
            <a:r>
              <a:rPr lang="en-US" dirty="0" smtClean="0"/>
              <a:t>P802.16r Schedule</a:t>
            </a:r>
          </a:p>
          <a:p>
            <a:r>
              <a:rPr lang="en-US" dirty="0" smtClean="0"/>
              <a:t>P802.16.3 Schedule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P802.16q Schedule (1/2)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562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July 18 – EC Conditional Approval to Sponsor Ballot</a:t>
            </a:r>
          </a:p>
          <a:p>
            <a:pPr>
              <a:defRPr/>
            </a:pPr>
            <a:r>
              <a:rPr lang="en-US" dirty="0" smtClean="0"/>
              <a:t>July 30  – Updated draft D2 available</a:t>
            </a:r>
          </a:p>
          <a:p>
            <a:pPr>
              <a:defRPr/>
            </a:pPr>
            <a:r>
              <a:rPr lang="en-US" dirty="0" smtClean="0"/>
              <a:t>Aug 1 – 15 day Letter Ballot Recirculation A begins</a:t>
            </a:r>
          </a:p>
          <a:p>
            <a:pPr>
              <a:defRPr/>
            </a:pPr>
            <a:r>
              <a:rPr lang="en-US" dirty="0" smtClean="0"/>
              <a:t>Aug 26 – LB Comment Resolution Teleconference</a:t>
            </a:r>
          </a:p>
          <a:p>
            <a:pPr>
              <a:defRPr/>
            </a:pPr>
            <a:r>
              <a:rPr lang="en-US" dirty="0" smtClean="0"/>
              <a:t>Sep 5 -  15 day Letter Ballot Recirculation B begins</a:t>
            </a:r>
          </a:p>
          <a:p>
            <a:pPr>
              <a:defRPr/>
            </a:pPr>
            <a:r>
              <a:rPr lang="en-US" dirty="0" smtClean="0"/>
              <a:t>Sep 23 – LB </a:t>
            </a:r>
            <a:r>
              <a:rPr lang="en-US" dirty="0" err="1" smtClean="0"/>
              <a:t>Recirc</a:t>
            </a:r>
            <a:r>
              <a:rPr lang="en-US" dirty="0" smtClean="0"/>
              <a:t> B Comment Res </a:t>
            </a:r>
            <a:r>
              <a:rPr lang="en-US" dirty="0" err="1" smtClean="0"/>
              <a:t>Teleconf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Sep 26 – 30 day Sponsor Ballot begins</a:t>
            </a:r>
          </a:p>
          <a:p>
            <a:pPr>
              <a:defRPr/>
            </a:pPr>
            <a:r>
              <a:rPr lang="en-US" dirty="0" smtClean="0"/>
              <a:t>Nov 3 – IEEE 802.16 WG Session #94</a:t>
            </a:r>
          </a:p>
          <a:p>
            <a:pPr>
              <a:defRPr/>
            </a:pPr>
            <a:r>
              <a:rPr lang="en-US" dirty="0" smtClean="0"/>
              <a:t>Nov 7 – EC Conditional Approval (</a:t>
            </a:r>
            <a:r>
              <a:rPr lang="en-US" dirty="0" err="1" smtClean="0"/>
              <a:t>RevCom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Nov 14 – Sponsor Ballot Recirculation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P802.16q Schedule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dirty="0" smtClean="0"/>
              <a:t>2014</a:t>
            </a:r>
            <a:r>
              <a:rPr lang="en-US" dirty="0" smtClean="0"/>
              <a:t>-11-03 to 2014-11-06: WG Session</a:t>
            </a:r>
          </a:p>
          <a:p>
            <a:r>
              <a:rPr lang="en-US" dirty="0" smtClean="0"/>
              <a:t>2014-11-07 EC Conditional Approval (</a:t>
            </a:r>
            <a:r>
              <a:rPr lang="en-US" dirty="0" err="1" smtClean="0"/>
              <a:t>RevCom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2014-11-14 to 2014-11-29: SB </a:t>
            </a:r>
            <a:r>
              <a:rPr lang="en-US" dirty="0" err="1" smtClean="0"/>
              <a:t>Recirc</a:t>
            </a:r>
            <a:r>
              <a:rPr lang="en-US" dirty="0" smtClean="0"/>
              <a:t> a</a:t>
            </a:r>
          </a:p>
          <a:p>
            <a:r>
              <a:rPr lang="en-US" dirty="0" err="1" smtClean="0"/>
              <a:t>tbd</a:t>
            </a:r>
            <a:r>
              <a:rPr lang="en-US" dirty="0" smtClean="0"/>
              <a:t>: Sponsor Ballot Resolution </a:t>
            </a:r>
            <a:r>
              <a:rPr lang="en-US" dirty="0" err="1" smtClean="0"/>
              <a:t>Telecon</a:t>
            </a:r>
            <a:endParaRPr lang="en-US" dirty="0" smtClean="0"/>
          </a:p>
          <a:p>
            <a:r>
              <a:rPr lang="en-US" dirty="0" smtClean="0"/>
              <a:t>2015-01-16: </a:t>
            </a:r>
            <a:r>
              <a:rPr lang="en-US" dirty="0" err="1" smtClean="0"/>
              <a:t>RevCom</a:t>
            </a:r>
            <a:r>
              <a:rPr lang="en-US" dirty="0" smtClean="0"/>
              <a:t> Submittal</a:t>
            </a:r>
          </a:p>
          <a:p>
            <a:r>
              <a:rPr lang="en-US" dirty="0" smtClean="0"/>
              <a:t>2015-03	</a:t>
            </a:r>
            <a:r>
              <a:rPr lang="en-US" dirty="0" err="1" smtClean="0"/>
              <a:t>RevCom</a:t>
            </a:r>
            <a:r>
              <a:rPr lang="en-US" dirty="0" smtClean="0"/>
              <a:t> Approval</a:t>
            </a:r>
          </a:p>
          <a:p>
            <a:r>
              <a:rPr lang="en-US" dirty="0" smtClean="0"/>
              <a:t>2015-03	IEEE-SA SB Approval</a:t>
            </a:r>
          </a:p>
          <a:p>
            <a:r>
              <a:rPr lang="en-US" dirty="0" smtClean="0"/>
              <a:t>2015-04	IEEE-SA Publication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P802.16r Schedule (1</a:t>
            </a:r>
            <a:r>
              <a:rPr lang="en-US" dirty="0" smtClean="0"/>
              <a:t>/1)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r>
              <a:rPr lang="en-US" dirty="0" smtClean="0"/>
              <a:t>2014</a:t>
            </a:r>
            <a:r>
              <a:rPr lang="en-US" dirty="0" smtClean="0"/>
              <a:t>-07-16: 802.16 WG Chair meets with 802.15 WG to present summary slides and discuss possible transfer of P802.16r to 802.15</a:t>
            </a:r>
          </a:p>
          <a:p>
            <a:r>
              <a:rPr lang="en-US" dirty="0" smtClean="0"/>
              <a:t>2014-07-17: IEEE 802.16 Closing Plenary</a:t>
            </a:r>
            <a:r>
              <a:rPr lang="en-US" dirty="0" smtClean="0"/>
              <a:t> agrees on Call for Contributions regarding PAR, Five Criteria, and Architecture and Requirements</a:t>
            </a:r>
          </a:p>
          <a:p>
            <a:r>
              <a:rPr lang="en-US" dirty="0" smtClean="0"/>
              <a:t>2014-08 to 2014-09: teleconferences; possible PAR revision request by </a:t>
            </a:r>
            <a:r>
              <a:rPr lang="en-US" dirty="0" smtClean="0"/>
              <a:t>2014</a:t>
            </a:r>
            <a:r>
              <a:rPr lang="en-US" dirty="0" smtClean="0"/>
              <a:t>-10-04</a:t>
            </a:r>
          </a:p>
          <a:p>
            <a:r>
              <a:rPr lang="en-US" dirty="0" smtClean="0"/>
              <a:t>2014-11-03: Session #94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2014-07-14: IEEE 802.16 Opening Plenary agrees on summary slides</a:t>
            </a:r>
          </a:p>
          <a:p>
            <a:r>
              <a:rPr lang="en-US" dirty="0" smtClean="0"/>
              <a:t>2014-07-16: 802.16 WG Chair meets with 802.15 WG to present summary slides and discuss possible transfer of P802.16.3 to 802.15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2800" dirty="0" smtClean="0"/>
              <a:t>2014-07: complete IEEE 802.16.3 Architecture and Requirements for Mobile Broadband Network Performance Measurements</a:t>
            </a:r>
          </a:p>
          <a:p>
            <a:r>
              <a:rPr lang="en-US" sz="2800" dirty="0" smtClean="0"/>
              <a:t>2014-07: call for contributions toward P802.16.3 draft</a:t>
            </a:r>
          </a:p>
          <a:p>
            <a:r>
              <a:rPr lang="en-US" sz="2800" dirty="0" smtClean="0"/>
              <a:t>2014-08, 2014-09, 2014-10: teleconferences</a:t>
            </a:r>
          </a:p>
          <a:p>
            <a:r>
              <a:rPr lang="en-US" sz="2800" dirty="0" smtClean="0"/>
              <a:t>[2014-09 opportunity to meet with 802.15?]</a:t>
            </a:r>
          </a:p>
          <a:p>
            <a:r>
              <a:rPr lang="en-US" sz="2800" dirty="0" smtClean="0"/>
              <a:t>2014-11-03 to 2014-11-06: WG Session</a:t>
            </a:r>
          </a:p>
          <a:p>
            <a:r>
              <a:rPr lang="en-US" sz="2800" dirty="0" smtClean="0"/>
              <a:t>2014-11, 2014-12, 2015-01, 2015-02: teleconferences</a:t>
            </a:r>
          </a:p>
          <a:p>
            <a:r>
              <a:rPr lang="en-US" sz="2800" dirty="0" smtClean="0"/>
              <a:t>2015-03: WG Session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2015-03: WG decision to open WG LB</a:t>
            </a:r>
          </a:p>
          <a:p>
            <a:r>
              <a:rPr lang="en-US" dirty="0" smtClean="0"/>
              <a:t>2015-03 to 2015-04: WG LB</a:t>
            </a:r>
          </a:p>
          <a:p>
            <a:r>
              <a:rPr lang="en-US" dirty="0" smtClean="0"/>
              <a:t>2015-05: comment resolution</a:t>
            </a:r>
          </a:p>
          <a:p>
            <a:r>
              <a:rPr lang="en-US" dirty="0" smtClean="0"/>
              <a:t>2015-06 to 2015-07: WG LB </a:t>
            </a:r>
            <a:r>
              <a:rPr lang="en-US" dirty="0" err="1" smtClean="0"/>
              <a:t>Recirc</a:t>
            </a:r>
            <a:r>
              <a:rPr lang="en-US" dirty="0" smtClean="0"/>
              <a:t> a</a:t>
            </a:r>
          </a:p>
          <a:p>
            <a:r>
              <a:rPr lang="en-US" dirty="0" smtClean="0"/>
              <a:t>2015-07: EC Conditional Approval (SB)</a:t>
            </a:r>
          </a:p>
          <a:p>
            <a:r>
              <a:rPr lang="en-US" dirty="0" smtClean="0"/>
              <a:t>2015-07: WG LB </a:t>
            </a:r>
            <a:r>
              <a:rPr lang="en-US" dirty="0" err="1" smtClean="0"/>
              <a:t>Recirc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P802.16.3 Schedule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2015-08 to 2015-09: Sponsor Ballot</a:t>
            </a:r>
          </a:p>
          <a:p>
            <a:r>
              <a:rPr lang="en-US" dirty="0" smtClean="0"/>
              <a:t>2015-09: comment resolution</a:t>
            </a:r>
          </a:p>
          <a:p>
            <a:r>
              <a:rPr lang="en-US" dirty="0" smtClean="0"/>
              <a:t>2015-10 to 2015-11: Sponsor Ballot </a:t>
            </a:r>
            <a:r>
              <a:rPr lang="en-US" dirty="0" err="1" smtClean="0"/>
              <a:t>Recirc</a:t>
            </a:r>
            <a:r>
              <a:rPr lang="en-US" dirty="0" smtClean="0"/>
              <a:t> a</a:t>
            </a:r>
          </a:p>
          <a:p>
            <a:r>
              <a:rPr lang="en-US" dirty="0" smtClean="0"/>
              <a:t>2015-11: EC Conditional Approval (</a:t>
            </a:r>
            <a:r>
              <a:rPr lang="en-US" dirty="0" err="1" smtClean="0"/>
              <a:t>RevCom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5803</TotalTime>
  <Words>524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802.16 Project Activity Schedules</vt:lpstr>
      <vt:lpstr>Contents</vt:lpstr>
      <vt:lpstr>P802.16q Schedule (1/2)</vt:lpstr>
      <vt:lpstr>P802.16q Schedule (2/2)</vt:lpstr>
      <vt:lpstr>P802.16r Schedule (1/1)</vt:lpstr>
      <vt:lpstr>P802.16.3 Schedule (1/4)</vt:lpstr>
      <vt:lpstr>P802.16.3 Schedule (2/4)</vt:lpstr>
      <vt:lpstr>P802.16.3 Schedule (3/4)</vt:lpstr>
      <vt:lpstr>P802.16.3 Schedule (4/4)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84</cp:revision>
  <cp:lastPrinted>1998-02-10T13:28:06Z</cp:lastPrinted>
  <dcterms:created xsi:type="dcterms:W3CDTF">2014-07-17T22:09:39Z</dcterms:created>
  <dcterms:modified xsi:type="dcterms:W3CDTF">2014-07-17T22:18:20Z</dcterms:modified>
</cp:coreProperties>
</file>