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8" r:id="rId4"/>
    <p:sldId id="26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>
        <p:scale>
          <a:sx n="100" d="100"/>
          <a:sy n="100" d="100"/>
        </p:scale>
        <p:origin x="-1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Task Group Opening Presentation Session #92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</a:t>
            </a:r>
            <a:r>
              <a:rPr lang="en-US" smtClean="0">
                <a:latin typeface="Times" pitchFamily="1" charset="0"/>
              </a:rPr>
              <a:t>-14-0058-</a:t>
            </a:r>
            <a:r>
              <a:rPr lang="en-US" dirty="0" smtClean="0">
                <a:latin typeface="Times" pitchFamily="1" charset="0"/>
              </a:rPr>
              <a:t>00-Gdoc_P80216q_Opening_presentation_Session_92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14-July-2014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#92 Opening Report / Agenda for </a:t>
            </a:r>
            <a:r>
              <a:rPr lang="en-US" dirty="0" smtClean="0">
                <a:latin typeface="Times" pitchFamily="18" charset="0"/>
              </a:rPr>
              <a:t> P802.16q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#92, San Diego, California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July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2014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#39 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66 comments received from 5 balloters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Reply </a:t>
            </a:r>
            <a:r>
              <a:rPr lang="en-US" sz="2700" dirty="0" smtClean="0">
                <a:ea typeface="ＭＳ Ｐゴシック" pitchFamily="34" charset="-128"/>
              </a:rPr>
              <a:t>comments:  802.16-14</a:t>
            </a:r>
            <a:r>
              <a:rPr lang="en-US" sz="2700" dirty="0" smtClean="0">
                <a:ea typeface="ＭＳ Ｐゴシック" pitchFamily="34" charset="-128"/>
              </a:rPr>
              <a:t>-</a:t>
            </a:r>
            <a:r>
              <a:rPr lang="en-US" sz="2700" dirty="0" smtClean="0">
                <a:ea typeface="ＭＳ Ｐゴシック" pitchFamily="34" charset="-128"/>
              </a:rPr>
              <a:t>42</a:t>
            </a:r>
            <a:r>
              <a:rPr lang="en-US" sz="2700" dirty="0" smtClean="0">
                <a:ea typeface="ＭＳ Ｐゴシック" pitchFamily="34" charset="-128"/>
              </a:rPr>
              <a:t>-02-</a:t>
            </a:r>
            <a:r>
              <a:rPr lang="en-US" sz="2700" dirty="0" smtClean="0">
                <a:ea typeface="ＭＳ Ｐゴシック" pitchFamily="34" charset="-128"/>
              </a:rPr>
              <a:t>000q</a:t>
            </a:r>
          </a:p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</a:t>
            </a:r>
            <a:r>
              <a:rPr lang="en-US" sz="3100" dirty="0" smtClean="0">
                <a:ea typeface="ＭＳ Ｐゴシック" pitchFamily="34" charset="-128"/>
              </a:rPr>
              <a:t>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input contributions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802.16-14-0040-00-000q (Clarification of BS Power </a:t>
            </a:r>
            <a:r>
              <a:rPr lang="en-US" sz="2000" dirty="0" err="1" smtClean="0">
                <a:ea typeface="ＭＳ Ｐゴシック" pitchFamily="34" charset="-128"/>
              </a:rPr>
              <a:t>Mgmt</a:t>
            </a:r>
            <a:r>
              <a:rPr lang="en-US" sz="2000" dirty="0" smtClean="0">
                <a:ea typeface="ＭＳ Ｐゴシック" pitchFamily="34" charset="-128"/>
              </a:rPr>
              <a:t>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802.16-14-0041-00-000q (Clarification on the Multi-BS cooperative transmission)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802.16-14-0047-00-000q (Small BS State Diagram)</a:t>
            </a: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</a:t>
            </a:r>
            <a:r>
              <a:rPr lang="en-US" sz="2700" dirty="0" smtClean="0">
                <a:ea typeface="ＭＳ Ｐゴシック" pitchFamily="34" charset="-128"/>
              </a:rPr>
              <a:t>comment </a:t>
            </a:r>
            <a:r>
              <a:rPr lang="en-US" sz="2700" dirty="0" smtClean="0">
                <a:ea typeface="ＭＳ Ｐゴシック" pitchFamily="34" charset="-128"/>
              </a:rPr>
              <a:t>resolution on LB #39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#39</a:t>
            </a:r>
            <a:endParaRPr lang="en-US" sz="27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Session #92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</a:t>
            </a:r>
            <a:r>
              <a:rPr lang="en-US" sz="3100" dirty="0" smtClean="0">
                <a:ea typeface="ＭＳ Ｐゴシック" pitchFamily="34" charset="-128"/>
              </a:rPr>
              <a:t>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Monday, 14 July 	PM2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16 July	PM1		1:30 PM – 3:30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16 July	PM2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17 July	AM2	       10:30 PM – 12:30 PM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the week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7118</TotalTime>
  <Words>168</Words>
  <Application>Microsoft Macintosh PowerPoint</Application>
  <PresentationFormat>On-screen Show (4:3)</PresentationFormat>
  <Paragraphs>48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IEEE P802.16q Task Group Opening Report  Session #92, San Diego, California</vt:lpstr>
      <vt:lpstr>Agenda for Session #92</vt:lpstr>
      <vt:lpstr>Schedule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703</cp:revision>
  <cp:lastPrinted>1998-02-10T13:28:06Z</cp:lastPrinted>
  <dcterms:created xsi:type="dcterms:W3CDTF">2011-12-30T17:06:23Z</dcterms:created>
  <dcterms:modified xsi:type="dcterms:W3CDTF">2014-07-14T05:48:16Z</dcterms:modified>
</cp:coreProperties>
</file>