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8" r:id="rId4"/>
    <p:sldId id="272" r:id="rId5"/>
    <p:sldId id="273" r:id="rId6"/>
    <p:sldId id="271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>
        <p:scale>
          <a:sx n="100" d="100"/>
          <a:sy n="100" d="100"/>
        </p:scale>
        <p:origin x="-8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</a:t>
            </a:r>
            <a:r>
              <a:rPr lang="en-US" sz="1400" b="1" dirty="0" smtClean="0">
                <a:latin typeface="Times" pitchFamily="1" charset="0"/>
              </a:rPr>
              <a:t>Opening Presentation Session #94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802.16-14-</a:t>
            </a:r>
            <a:r>
              <a:rPr lang="en-US" dirty="0" smtClean="0">
                <a:latin typeface="Times" pitchFamily="1" charset="0"/>
              </a:rPr>
              <a:t>0085-</a:t>
            </a:r>
            <a:r>
              <a:rPr lang="en-US" dirty="0" smtClean="0">
                <a:latin typeface="Times" pitchFamily="1" charset="0"/>
              </a:rPr>
              <a:t>00-Gdoc_P80216q_Opening_presentation_Session_94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03-</a:t>
            </a:r>
            <a:r>
              <a:rPr lang="en-US" dirty="0" smtClean="0">
                <a:latin typeface="Times" pitchFamily="1" charset="0"/>
              </a:rPr>
              <a:t>November-2014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#94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P802.16q Opening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Report / Agenda for </a:t>
            </a:r>
            <a:r>
              <a:rPr lang="en-US" dirty="0" smtClean="0">
                <a:latin typeface="Times" pitchFamily="18" charset="0"/>
              </a:rPr>
              <a:t> P802.16q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#94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San Antonio, Texas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3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November 2014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Letter Ballot Recirculation #39a based on draft P802.16q/D2</a:t>
            </a:r>
          </a:p>
          <a:p>
            <a:pPr lvl="1"/>
            <a:r>
              <a:rPr lang="en-US" sz="2700" dirty="0" smtClean="0"/>
              <a:t>after </a:t>
            </a:r>
            <a:r>
              <a:rPr lang="en-US" sz="2700" dirty="0"/>
              <a:t>incorporating Session </a:t>
            </a:r>
            <a:r>
              <a:rPr lang="en-US" sz="2700" dirty="0" smtClean="0"/>
              <a:t>#92 </a:t>
            </a:r>
            <a:r>
              <a:rPr lang="en-US" sz="2700" dirty="0"/>
              <a:t>comment </a:t>
            </a:r>
            <a:r>
              <a:rPr lang="en-US" sz="2700" dirty="0" smtClean="0"/>
              <a:t>resolutions</a:t>
            </a:r>
            <a:r>
              <a:rPr lang="en-US" sz="2400" dirty="0" smtClean="0"/>
              <a:t> </a:t>
            </a:r>
            <a:r>
              <a:rPr lang="en-US" sz="2000" dirty="0" smtClean="0"/>
              <a:t>(802.16-14-0042-04-000q)</a:t>
            </a:r>
            <a:endParaRPr lang="en-US" sz="2000" dirty="0"/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66 comments received from Ballot Group of 9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Letter Ballot Status Report:  7 Approve, 0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Return rate:  78%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Reply comments:  802.16-14-0070-01-000q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Ballot Status (1/2)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sz="2800" dirty="0" smtClean="0"/>
              <a:t>Letter Ballot Recirculation #39b based on draft P802.16q/D3</a:t>
            </a:r>
          </a:p>
          <a:p>
            <a:pPr lvl="1" eaLnBrk="1" hangingPunct="1">
              <a:defRPr/>
            </a:pPr>
            <a:r>
              <a:rPr lang="en-US" sz="2700" dirty="0"/>
              <a:t>after incorporating Letter Ballot Recirculation #39a comment resolutions </a:t>
            </a:r>
            <a:r>
              <a:rPr lang="en-US" sz="2400" dirty="0"/>
              <a:t>(</a:t>
            </a:r>
            <a:r>
              <a:rPr lang="en-US" sz="2400" dirty="0">
                <a:ea typeface="ＭＳ Ｐゴシック" pitchFamily="34" charset="-128"/>
              </a:rPr>
              <a:t>802.16-14-0070-02-000q)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700" u="sng" dirty="0" smtClean="0">
                <a:ea typeface="ＭＳ Ｐゴシック" pitchFamily="34" charset="-128"/>
              </a:rPr>
              <a:t>no comments received </a:t>
            </a:r>
            <a:r>
              <a:rPr lang="en-US" sz="2700" dirty="0" smtClean="0">
                <a:ea typeface="ＭＳ Ｐゴシック" pitchFamily="34" charset="-128"/>
              </a:rPr>
              <a:t>from Ballot Group of 9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Letter Ballot Status Report:  7 Approve, 0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Return rate:  78%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Ballot Status (2/2)</a:t>
            </a:r>
          </a:p>
        </p:txBody>
      </p:sp>
    </p:spTree>
    <p:extLst>
      <p:ext uri="{BB962C8B-B14F-4D97-AF65-F5344CB8AC3E}">
        <p14:creationId xmlns:p14="http://schemas.microsoft.com/office/powerpoint/2010/main" val="4141135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sz="2800" dirty="0" smtClean="0"/>
              <a:t>Sponsor Ballot based on draft P802.16q/D3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69 Sponsor Ballot Group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9 comments and </a:t>
            </a:r>
            <a:r>
              <a:rPr lang="en-US" sz="2700" smtClean="0">
                <a:ea typeface="ＭＳ Ｐゴシック" pitchFamily="34" charset="-128"/>
              </a:rPr>
              <a:t>reply comments </a:t>
            </a:r>
            <a:r>
              <a:rPr lang="en-US" sz="2700" dirty="0" smtClean="0">
                <a:ea typeface="ＭＳ Ｐゴシック" pitchFamily="34" charset="-128"/>
              </a:rPr>
              <a:t>received </a:t>
            </a:r>
            <a:r>
              <a:rPr lang="en-US" sz="2400" dirty="0" smtClean="0">
                <a:ea typeface="ＭＳ Ｐゴシック" pitchFamily="34" charset="-128"/>
              </a:rPr>
              <a:t>(16-14-0082-00-000q)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2 </a:t>
            </a:r>
            <a:r>
              <a:rPr lang="en-US" sz="2300" dirty="0">
                <a:ea typeface="ＭＳ Ｐゴシック" pitchFamily="34" charset="-128"/>
              </a:rPr>
              <a:t>comments received from Ballot </a:t>
            </a:r>
            <a:r>
              <a:rPr lang="en-US" sz="2300" dirty="0" smtClean="0">
                <a:ea typeface="ＭＳ Ｐゴシック" pitchFamily="34" charset="-128"/>
              </a:rPr>
              <a:t>Group</a:t>
            </a:r>
            <a:endParaRPr lang="en-US" sz="2300" dirty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7 reply comments received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Sponsor Ballot Status Report:  51 Approve, 1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Return rate:  76%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Ballot Status</a:t>
            </a:r>
          </a:p>
        </p:txBody>
      </p:sp>
    </p:spTree>
    <p:extLst>
      <p:ext uri="{BB962C8B-B14F-4D97-AF65-F5344CB8AC3E}">
        <p14:creationId xmlns:p14="http://schemas.microsoft.com/office/powerpoint/2010/main" val="384064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input contribution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802.16-14-0081-00-000q (Clarification of some TLVs)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comment resolution on Sponsor Ballot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and update the P802.16q Project Activity Schedule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EC conditional approval to submit draft to </a:t>
            </a:r>
            <a:r>
              <a:rPr lang="en-US" sz="2700" dirty="0" err="1" smtClean="0">
                <a:ea typeface="ＭＳ Ｐゴシック" pitchFamily="34" charset="-128"/>
              </a:rPr>
              <a:t>RevCom</a:t>
            </a:r>
            <a:endParaRPr lang="en-US" sz="27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Accomplishments for Session #94</a:t>
            </a:r>
          </a:p>
        </p:txBody>
      </p:sp>
    </p:spTree>
    <p:extLst>
      <p:ext uri="{BB962C8B-B14F-4D97-AF65-F5344CB8AC3E}">
        <p14:creationId xmlns:p14="http://schemas.microsoft.com/office/powerpoint/2010/main" val="133924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Tuesday, 04 Nov 	  AM2	</a:t>
            </a:r>
            <a:r>
              <a:rPr lang="en-US" sz="2700" dirty="0">
                <a:ea typeface="ＭＳ Ｐゴシック" pitchFamily="34" charset="-128"/>
              </a:rPr>
              <a:t> </a:t>
            </a:r>
            <a:r>
              <a:rPr lang="en-US" sz="2700" dirty="0" smtClean="0">
                <a:ea typeface="ＭＳ Ｐゴシック" pitchFamily="34" charset="-128"/>
              </a:rPr>
              <a:t>     10:</a:t>
            </a:r>
            <a:r>
              <a:rPr lang="en-US" sz="2700" dirty="0">
                <a:ea typeface="ＭＳ Ｐゴシック" pitchFamily="34" charset="-128"/>
              </a:rPr>
              <a:t>3</a:t>
            </a:r>
            <a:r>
              <a:rPr lang="en-US" sz="2700" dirty="0" smtClean="0">
                <a:ea typeface="ＭＳ Ｐゴシック" pitchFamily="34" charset="-128"/>
              </a:rPr>
              <a:t>0 </a:t>
            </a:r>
            <a:r>
              <a:rPr lang="en-US" sz="2700" dirty="0">
                <a:ea typeface="ＭＳ Ｐゴシック" pitchFamily="34" charset="-128"/>
              </a:rPr>
              <a:t>A</a:t>
            </a:r>
            <a:r>
              <a:rPr lang="en-US" sz="2700" dirty="0" smtClean="0">
                <a:ea typeface="ＭＳ Ｐゴシック" pitchFamily="34" charset="-128"/>
              </a:rPr>
              <a:t>M – 12:</a:t>
            </a:r>
            <a:r>
              <a:rPr lang="en-US" sz="2700" dirty="0">
                <a:ea typeface="ＭＳ Ｐゴシック" pitchFamily="34" charset="-128"/>
              </a:rPr>
              <a:t>3</a:t>
            </a:r>
            <a:r>
              <a:rPr lang="en-US" sz="2700" dirty="0" smtClean="0">
                <a:ea typeface="ＭＳ Ｐゴシック" pitchFamily="34" charset="-128"/>
              </a:rPr>
              <a:t>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05 Nov	  AM2	      10:30 AM – 12:30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05 Nov	   PM1</a:t>
            </a:r>
            <a:r>
              <a:rPr lang="en-US" sz="2700" dirty="0">
                <a:ea typeface="ＭＳ Ｐゴシック" pitchFamily="34" charset="-128"/>
              </a:rPr>
              <a:t> </a:t>
            </a:r>
            <a:r>
              <a:rPr lang="en-US" sz="2700" dirty="0" smtClean="0">
                <a:ea typeface="ＭＳ Ｐゴシック" pitchFamily="34" charset="-128"/>
              </a:rPr>
              <a:t>        1:</a:t>
            </a:r>
            <a:r>
              <a:rPr lang="en-US" sz="2700" dirty="0">
                <a:ea typeface="ＭＳ Ｐゴシック" pitchFamily="34" charset="-128"/>
              </a:rPr>
              <a:t>3</a:t>
            </a:r>
            <a:r>
              <a:rPr lang="en-US" sz="2700" dirty="0" smtClean="0">
                <a:ea typeface="ＭＳ Ｐゴシック" pitchFamily="34" charset="-128"/>
              </a:rPr>
              <a:t>0 PM –  3:30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06 Nov	  AM2	       10:30 PM – 12:30 PM</a:t>
            </a:r>
          </a:p>
          <a:p>
            <a:pPr eaLnBrk="1" hangingPunct="1">
              <a:defRPr/>
            </a:pPr>
            <a:endParaRPr lang="en-US" sz="3100" dirty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dirty="0">
                <a:ea typeface="ＭＳ Ｐゴシック" pitchFamily="34" charset="-128"/>
              </a:rPr>
              <a:t>see </a:t>
            </a:r>
            <a:r>
              <a:rPr lang="en-US" sz="2000" dirty="0">
                <a:ea typeface="ＭＳ Ｐゴシック" pitchFamily="34" charset="-128"/>
              </a:rPr>
              <a:t>https://</a:t>
            </a:r>
            <a:r>
              <a:rPr lang="en-US" sz="2000" dirty="0" err="1">
                <a:ea typeface="ＭＳ Ｐゴシック" pitchFamily="34" charset="-128"/>
              </a:rPr>
              <a:t>docs.google.com</a:t>
            </a:r>
            <a:r>
              <a:rPr lang="en-US" sz="2000" dirty="0">
                <a:ea typeface="ＭＳ Ｐゴシック" pitchFamily="34" charset="-128"/>
              </a:rPr>
              <a:t>/spreadsheet/</a:t>
            </a:r>
            <a:r>
              <a:rPr lang="en-US" sz="2000" dirty="0" err="1">
                <a:ea typeface="ＭＳ Ｐゴシック" pitchFamily="34" charset="-128"/>
              </a:rPr>
              <a:t>ccc?key</a:t>
            </a:r>
            <a:r>
              <a:rPr lang="en-US" sz="2000" dirty="0">
                <a:ea typeface="ＭＳ Ｐゴシック" pitchFamily="34" charset="-128"/>
              </a:rPr>
              <a:t>=0Arb3_3dB_pMCdENUYXkzTEdXVXlnc1o0b2NFb2VMS3c#gid=6</a:t>
            </a:r>
          </a:p>
          <a:p>
            <a:pPr eaLnBrk="1" hangingPunct="1">
              <a:defRPr/>
            </a:pPr>
            <a:endParaRPr lang="en-US" sz="31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Proposed Schedule for the week</a:t>
            </a:r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7181</TotalTime>
  <Words>325</Words>
  <Application>Microsoft Macintosh PowerPoint</Application>
  <PresentationFormat>On-screen Show (4:3)</PresentationFormat>
  <Paragraphs>70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IEEE P802.16q Task Group Opening Report  Session #94 San Antonio, Texas</vt:lpstr>
      <vt:lpstr>Letter Ballot Status (1/2)</vt:lpstr>
      <vt:lpstr>Letter Ballot Status (2/2)</vt:lpstr>
      <vt:lpstr>Sponsor Ballot Status</vt:lpstr>
      <vt:lpstr>Planned Accomplishments for Session #94</vt:lpstr>
      <vt:lpstr>Current Proposed Schedule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718</cp:revision>
  <cp:lastPrinted>1998-02-10T13:28:06Z</cp:lastPrinted>
  <dcterms:created xsi:type="dcterms:W3CDTF">2011-12-30T17:06:23Z</dcterms:created>
  <dcterms:modified xsi:type="dcterms:W3CDTF">2014-11-03T18:59:11Z</dcterms:modified>
</cp:coreProperties>
</file>