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71" r:id="rId3"/>
    <p:sldId id="278" r:id="rId4"/>
    <p:sldId id="272" r:id="rId5"/>
    <p:sldId id="277" r:id="rId6"/>
    <p:sldId id="269" r:id="rId7"/>
    <p:sldId id="268" r:id="rId8"/>
    <p:sldId id="273" r:id="rId9"/>
    <p:sldId id="279" r:id="rId10"/>
    <p:sldId id="275" r:id="rId11"/>
    <p:sldId id="28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94" d="100"/>
          <a:sy n="94" d="100"/>
        </p:scale>
        <p:origin x="102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16-16-0031-01-Gdoc</a:t>
            </a:r>
            <a:endParaRPr lang="en-US" sz="1400" b="1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19</a:t>
            </a:r>
            <a:r>
              <a:rPr lang="en-US" sz="1400" baseline="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May </a:t>
            </a:r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2016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6/16-16-0035-00-000s-call-for-contributions-project-802-16s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tjXQqC0MkyGA8uAL16lBGUkt6aQur_VqlfoLHxIYCq0/ed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_zi0p8gQ8TCLigoMU7y8Bm0odYc_vdFuo2WybVa4WVk/edit#gid=3%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6/dcn/16/16-16-0034-01-000s-draft-p802-16s-system-requirements-docu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GRIDMAN Task Group - Session #103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16-16-0031-01-Gdoc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19 May 2016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#103  Task Group Meeting Presentation (May 2016)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Call for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Call for Contributions posted as </a:t>
            </a:r>
            <a:r>
              <a:rPr lang="en-US" dirty="0" smtClean="0">
                <a:hlinkClick r:id="rId2"/>
              </a:rPr>
              <a:t>802.16-16-0035r0</a:t>
            </a:r>
            <a:endParaRPr lang="en-US" dirty="0" smtClean="0"/>
          </a:p>
          <a:p>
            <a:r>
              <a:rPr lang="en-US" dirty="0" smtClean="0"/>
              <a:t>CFC will be revised to remove “draft” notice before forwarding notice to reflector on 1 July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63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GRIDMAN teleconference planned for </a:t>
            </a:r>
          </a:p>
          <a:p>
            <a:r>
              <a:rPr lang="en-US" dirty="0" smtClean="0"/>
              <a:t>Thursday 6/30/2016 at 12:00 Pacific, 3pm Eastern</a:t>
            </a:r>
          </a:p>
          <a:p>
            <a:r>
              <a:rPr lang="en-US" dirty="0">
                <a:hlinkClick r:id="rId2"/>
              </a:rPr>
              <a:t>Agenda</a:t>
            </a:r>
            <a:r>
              <a:rPr lang="en-US" dirty="0"/>
              <a:t>  </a:t>
            </a:r>
            <a:endParaRPr lang="en-US" dirty="0" smtClean="0"/>
          </a:p>
          <a:p>
            <a:pPr lvl="2"/>
            <a:r>
              <a:rPr lang="en-US" dirty="0" smtClean="0"/>
              <a:t>Provide </a:t>
            </a:r>
            <a:r>
              <a:rPr lang="en-US" dirty="0"/>
              <a:t>update of Standards Board actions on PAR authorization</a:t>
            </a:r>
          </a:p>
          <a:p>
            <a:pPr lvl="2"/>
            <a:r>
              <a:rPr lang="en-US" dirty="0"/>
              <a:t>Review 802.16s Call for Contributions (CFC)</a:t>
            </a:r>
          </a:p>
          <a:p>
            <a:pPr lvl="2"/>
            <a:r>
              <a:rPr lang="en-US" dirty="0" smtClean="0"/>
              <a:t>Discuss </a:t>
            </a:r>
            <a:r>
              <a:rPr lang="en-US" dirty="0"/>
              <a:t>agenda for July Plenary and possible contributions</a:t>
            </a:r>
          </a:p>
          <a:p>
            <a:pPr lvl="2"/>
            <a:r>
              <a:rPr lang="en-US" dirty="0" smtClean="0"/>
              <a:t>Provide </a:t>
            </a:r>
            <a:r>
              <a:rPr lang="en-US" dirty="0"/>
              <a:t>information for new participants regarding meeting logistics, mailing lists, documentation, 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4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GRIDMAN Discussion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Link to Agenda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Project Planning and Milestones</a:t>
            </a:r>
          </a:p>
          <a:p>
            <a:r>
              <a:rPr lang="en-US" dirty="0" smtClean="0"/>
              <a:t>Review of PAR Scope</a:t>
            </a:r>
          </a:p>
          <a:p>
            <a:r>
              <a:rPr lang="en-US" dirty="0" smtClean="0"/>
              <a:t>Review of Requirements</a:t>
            </a:r>
          </a:p>
          <a:p>
            <a:pPr lvl="1"/>
            <a:r>
              <a:rPr lang="en-US" dirty="0" smtClean="0"/>
              <a:t>Development of System Requirements Document</a:t>
            </a:r>
          </a:p>
          <a:p>
            <a:r>
              <a:rPr lang="en-US" dirty="0" smtClean="0"/>
              <a:t>Develop Table of Contents of Draft Standard</a:t>
            </a:r>
          </a:p>
          <a:p>
            <a:r>
              <a:rPr lang="en-US" dirty="0" smtClean="0"/>
              <a:t>Develop Call for Proposals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414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802.16s PAR/CSD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 is on the agenda for </a:t>
            </a:r>
            <a:r>
              <a:rPr lang="en-US" dirty="0" err="1" smtClean="0"/>
              <a:t>NesCom</a:t>
            </a:r>
            <a:r>
              <a:rPr lang="en-US" dirty="0" smtClean="0"/>
              <a:t> and the standards board.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NesCom</a:t>
            </a:r>
            <a:r>
              <a:rPr lang="en-US" dirty="0" smtClean="0"/>
              <a:t> members can send questions to the WG chair in advance of the meeting.</a:t>
            </a:r>
          </a:p>
          <a:p>
            <a:r>
              <a:rPr lang="en-US" dirty="0" smtClean="0"/>
              <a:t>The board meeting is on June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The Call for Contributions should be post-dated for July 1</a:t>
            </a:r>
            <a:r>
              <a:rPr lang="en-US" baseline="30000" dirty="0" smtClean="0"/>
              <a:t>st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Action: Fix editorial error on PAR’s Purpose statement.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2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Meeting Plan for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417638"/>
            <a:ext cx="5867400" cy="4708525"/>
          </a:xfrm>
        </p:spPr>
        <p:txBody>
          <a:bodyPr/>
          <a:lstStyle/>
          <a:p>
            <a:r>
              <a:rPr lang="en-US" dirty="0" smtClean="0"/>
              <a:t>802.16 WG</a:t>
            </a:r>
          </a:p>
          <a:p>
            <a:pPr lvl="1"/>
            <a:r>
              <a:rPr lang="en-US" dirty="0" smtClean="0"/>
              <a:t>Tuesday AM1</a:t>
            </a:r>
          </a:p>
          <a:p>
            <a:pPr lvl="1"/>
            <a:r>
              <a:rPr lang="en-US" dirty="0" smtClean="0"/>
              <a:t>Thursday PM2</a:t>
            </a:r>
          </a:p>
          <a:p>
            <a:r>
              <a:rPr lang="en-US" dirty="0" smtClean="0"/>
              <a:t>GRIDMAN TG</a:t>
            </a:r>
          </a:p>
          <a:p>
            <a:pPr lvl="1"/>
            <a:r>
              <a:rPr lang="en-US" dirty="0" smtClean="0"/>
              <a:t>Tuesday AM2</a:t>
            </a:r>
          </a:p>
          <a:p>
            <a:pPr lvl="1"/>
            <a:r>
              <a:rPr lang="en-US" dirty="0" smtClean="0"/>
              <a:t>Wednesday AM2</a:t>
            </a:r>
          </a:p>
          <a:p>
            <a:pPr lvl="1"/>
            <a:r>
              <a:rPr lang="en-US" dirty="0" smtClean="0"/>
              <a:t>Wednesday PM1</a:t>
            </a:r>
          </a:p>
          <a:p>
            <a:pPr lvl="1"/>
            <a:r>
              <a:rPr lang="en-US" dirty="0" smtClean="0"/>
              <a:t>Thursday AM1</a:t>
            </a:r>
          </a:p>
          <a:p>
            <a:pPr lvl="1"/>
            <a:r>
              <a:rPr lang="en-US" dirty="0" smtClean="0"/>
              <a:t>Thursday AM2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200"/>
            <a:ext cx="2465527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9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Documents reviewed</a:t>
            </a:r>
          </a:p>
          <a:p>
            <a:pPr lvl="1"/>
            <a:r>
              <a:rPr lang="en-US" dirty="0" smtClean="0"/>
              <a:t>16-16-0029-01-Gcon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16-16-0030-00-Gcon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29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Project Plan and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2016	Planning, TOC, Requirements, 			Call for Proposals (July 1)</a:t>
            </a:r>
          </a:p>
          <a:p>
            <a:r>
              <a:rPr lang="en-US" dirty="0" smtClean="0"/>
              <a:t>July 2016	Discussion of Contributions</a:t>
            </a:r>
          </a:p>
          <a:p>
            <a:r>
              <a:rPr lang="en-US" dirty="0" smtClean="0"/>
              <a:t>Sept 2016	Draft Development</a:t>
            </a:r>
          </a:p>
          <a:p>
            <a:r>
              <a:rPr lang="en-US" dirty="0" smtClean="0"/>
              <a:t>Nov 2016	Draft Development, WG Letter 			Ballot</a:t>
            </a:r>
          </a:p>
          <a:p>
            <a:r>
              <a:rPr lang="en-US" dirty="0" smtClean="0"/>
              <a:t>Mar 2017	Start Sponsor Ballot</a:t>
            </a:r>
          </a:p>
          <a:p>
            <a:r>
              <a:rPr lang="en-US" dirty="0" smtClean="0"/>
              <a:t>July 2017	Forward to </a:t>
            </a:r>
            <a:r>
              <a:rPr lang="en-US" dirty="0" err="1" smtClean="0"/>
              <a:t>RevCom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Contributed documents that may contain relevant requirements: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802.16-15-0010-01-Gcon</a:t>
            </a:r>
            <a:r>
              <a:rPr lang="en-US" dirty="0"/>
              <a:t>: </a:t>
            </a:r>
            <a:r>
              <a:rPr lang="en-US" dirty="0" smtClean="0"/>
              <a:t>Narrowband </a:t>
            </a:r>
            <a:r>
              <a:rPr lang="en-US" dirty="0"/>
              <a:t>Ad-Hoc Status </a:t>
            </a:r>
            <a:r>
              <a:rPr lang="en-US" dirty="0" smtClean="0"/>
              <a:t>Update	</a:t>
            </a:r>
            <a:r>
              <a:rPr lang="en-US" dirty="0"/>
              <a:t> </a:t>
            </a:r>
            <a:r>
              <a:rPr lang="en-US" dirty="0" smtClean="0"/>
              <a:t>Tim </a:t>
            </a:r>
            <a:r>
              <a:rPr lang="en-US" dirty="0"/>
              <a:t>Godfrey (EPRI)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802.16-15-0020-00-Gcon</a:t>
            </a:r>
            <a:r>
              <a:rPr lang="en-US" dirty="0"/>
              <a:t>: </a:t>
            </a:r>
            <a:r>
              <a:rPr lang="en-US" dirty="0" smtClean="0"/>
              <a:t>Narrowband </a:t>
            </a:r>
            <a:r>
              <a:rPr lang="en-US" dirty="0"/>
              <a:t>Requirements 	</a:t>
            </a:r>
            <a:r>
              <a:rPr lang="en-US" dirty="0" smtClean="0"/>
              <a:t>	Tim </a:t>
            </a:r>
            <a:r>
              <a:rPr lang="en-US" dirty="0"/>
              <a:t>Godfrey (EPRI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802.16-16-0001-00-Gcon:</a:t>
            </a:r>
            <a:r>
              <a:rPr lang="en-US" dirty="0"/>
              <a:t>	802.16/802.24 Tutorial: Proposed 802.16s Narrowband Project </a:t>
            </a:r>
            <a:r>
              <a:rPr lang="en-US" dirty="0" smtClean="0"/>
              <a:t>	Tim </a:t>
            </a:r>
            <a:r>
              <a:rPr lang="en-US" dirty="0"/>
              <a:t>Godfrey (EPRI</a:t>
            </a:r>
            <a:r>
              <a:rPr lang="en-US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802.16-16-0029-01-Gcon</a:t>
            </a:r>
            <a:r>
              <a:rPr lang="en-US" dirty="0"/>
              <a:t>: </a:t>
            </a:r>
            <a:r>
              <a:rPr lang="en-US" dirty="0" smtClean="0"/>
              <a:t> 802.16s </a:t>
            </a:r>
            <a:r>
              <a:rPr lang="en-US" dirty="0"/>
              <a:t>Air Interface Considerations 	</a:t>
            </a:r>
            <a:r>
              <a:rPr lang="en-US" dirty="0" err="1"/>
              <a:t>Menashe</a:t>
            </a:r>
            <a:r>
              <a:rPr lang="en-US" dirty="0"/>
              <a:t> </a:t>
            </a:r>
            <a:r>
              <a:rPr lang="en-US" dirty="0" err="1"/>
              <a:t>Shahar</a:t>
            </a:r>
            <a:r>
              <a:rPr lang="en-US" dirty="0"/>
              <a:t> (Full Spectrum)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1905000"/>
            <a:ext cx="8686800" cy="5334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49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System Requirements Document (SRD)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task group agrees to develop an SRD</a:t>
            </a:r>
          </a:p>
          <a:p>
            <a:r>
              <a:rPr lang="en-US" dirty="0" smtClean="0"/>
              <a:t>The SRD will define the requirements for the amendment</a:t>
            </a:r>
          </a:p>
          <a:p>
            <a:r>
              <a:rPr lang="en-US" dirty="0" smtClean="0"/>
              <a:t>The SRD will be developed based on current and future contributions, and edited into a single document.</a:t>
            </a:r>
          </a:p>
          <a:p>
            <a:pPr lvl="1"/>
            <a:r>
              <a:rPr lang="en-US" dirty="0" smtClean="0"/>
              <a:t>Doug Gray is the editor of the SRD</a:t>
            </a:r>
            <a:endParaRPr lang="en-US" dirty="0"/>
          </a:p>
          <a:p>
            <a:r>
              <a:rPr lang="en-US" dirty="0" smtClean="0"/>
              <a:t>The SRD can be edited with the agreement of the task group.</a:t>
            </a:r>
          </a:p>
        </p:txBody>
      </p:sp>
    </p:spTree>
    <p:extLst>
      <p:ext uri="{BB962C8B-B14F-4D97-AF65-F5344CB8AC3E}">
        <p14:creationId xmlns:p14="http://schemas.microsoft.com/office/powerpoint/2010/main" val="11527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Draft SRD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SRD is posted as 802.16-16-0034r1</a:t>
            </a:r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mentor.ieee.org/802.16/dcn/16/16-16-0034-01-000s-draft-p802-16s-system-requirements-document.docx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86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8173</TotalTime>
  <Words>341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Helvetica</vt:lpstr>
      <vt:lpstr>ＭＳ Ｐゴシック</vt:lpstr>
      <vt:lpstr>Times</vt:lpstr>
      <vt:lpstr>Times New Roman</vt:lpstr>
      <vt:lpstr>Template</vt:lpstr>
      <vt:lpstr>PowerPoint Presentation</vt:lpstr>
      <vt:lpstr>GRIDMAN Discussion Items</vt:lpstr>
      <vt:lpstr>Status of 802.16s PAR/CSD</vt:lpstr>
      <vt:lpstr>  Meeting Plan for Week</vt:lpstr>
      <vt:lpstr>Discussion of Contributions</vt:lpstr>
      <vt:lpstr>Possible Project Plan and Milestones</vt:lpstr>
      <vt:lpstr>Review of Requirements</vt:lpstr>
      <vt:lpstr>Development of System Requirements Document (SRD)</vt:lpstr>
      <vt:lpstr>Review of Draft SRD</vt:lpstr>
      <vt:lpstr>Development of Call for Contributions</vt:lpstr>
      <vt:lpstr>Teleconference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717</cp:revision>
  <cp:lastPrinted>1998-02-10T13:28:06Z</cp:lastPrinted>
  <dcterms:created xsi:type="dcterms:W3CDTF">2011-12-30T17:06:23Z</dcterms:created>
  <dcterms:modified xsi:type="dcterms:W3CDTF">2016-05-20T02:56:57Z</dcterms:modified>
</cp:coreProperties>
</file>