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1" r:id="rId2"/>
    <p:sldId id="271" r:id="rId3"/>
    <p:sldId id="272" r:id="rId4"/>
    <p:sldId id="300" r:id="rId5"/>
    <p:sldId id="269" r:id="rId6"/>
    <p:sldId id="301" r:id="rId7"/>
    <p:sldId id="279" r:id="rId8"/>
    <p:sldId id="304" r:id="rId9"/>
    <p:sldId id="309" r:id="rId10"/>
    <p:sldId id="310" r:id="rId11"/>
    <p:sldId id="299" r:id="rId12"/>
    <p:sldId id="311" r:id="rId13"/>
    <p:sldId id="312" r:id="rId14"/>
    <p:sldId id="285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64" autoAdjust="0"/>
    <p:restoredTop sz="94660"/>
  </p:normalViewPr>
  <p:slideViewPr>
    <p:cSldViewPr>
      <p:cViewPr varScale="1">
        <p:scale>
          <a:sx n="104" d="100"/>
          <a:sy n="104" d="100"/>
        </p:scale>
        <p:origin x="12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283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48654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12925230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2286000" y="6525399"/>
            <a:ext cx="510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16-16-0057-00-000s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228600" y="6525399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September 2016</a:t>
            </a:r>
            <a:endParaRPr lang="en-US" sz="1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24800" y="640080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042F5-D33E-499D-87AC-FCA2D98CF6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305800" y="64770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3042F5-D33E-499D-87AC-FCA2D98CF6F0}" type="slidenum">
              <a:rPr lang="en-US" sz="18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8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6/dcn/16/16-16-0044-04-000s-802-16s-draft-system-description-document-sdd.doc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6/dcn/16/16-16-0034-03-000s-draft-p802-16s-system-requirements-document-srd.docx" TargetMode="External"/><Relationship Id="rId2" Type="http://schemas.openxmlformats.org/officeDocument/2006/relationships/hyperlink" Target="https://mentor.ieee.org/802.16/dcn/16/16-16-0050-02-000s-september-2016-meeting-presentation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6/dcn/16/16-16-0035-03-000s-call-for-contributions-project-802-16s.docx" TargetMode="External"/><Relationship Id="rId4" Type="http://schemas.openxmlformats.org/officeDocument/2006/relationships/hyperlink" Target="https://mentor.ieee.org/802.16/dcn/16/16-16-0044-04-000s-802-16s-draft-system-description-document-sdd.docx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s/d/1iyoGlyKxRjZTsJdIwHZSdrBwOoP2ODFGh48k6-XJgCE/edit#gid=9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docs.google.com/spreadsheets/d/1iyoGlyKxRjZTsJdIwHZSdrBwOoP2ODFGh48k6-XJgCE/edit#gid=9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>
                <a:latin typeface="Times" pitchFamily="1" charset="0"/>
              </a:rPr>
              <a:t>802.16 GRIDMAN Task Group Closing Report- Session #105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IEEE 802.</a:t>
            </a:r>
            <a:r>
              <a:rPr lang="en-US" dirty="0"/>
              <a:t> 16-16-0057-00-000s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15 Sept 2016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Tim Godfrey			Voice: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EPRI				E-mail:	</a:t>
            </a:r>
          </a:p>
          <a:p>
            <a:pPr marL="342900" lvl="1" defTabSz="1016000"/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N/A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>
                <a:latin typeface="Times" pitchFamily="18" charset="0"/>
                <a:cs typeface="Times New Roman" pitchFamily="18" charset="0"/>
              </a:rPr>
              <a:t>Session #105  Task Group Closing Report (September 2016)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24400" y="14478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802.16-16-0047r1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Option 12, cyclic prefix modification</a:t>
            </a:r>
          </a:p>
          <a:p>
            <a:pPr lvl="1"/>
            <a:r>
              <a:rPr lang="en-US" dirty="0"/>
              <a:t>Reduce cyclic prefix: </a:t>
            </a:r>
            <a:r>
              <a:rPr lang="sv-SE" dirty="0"/>
              <a:t># OFDMA Symbols per Frame	38	(with reduced prefix: 41)  (in case of 5 mS Frame)</a:t>
            </a:r>
            <a:endParaRPr lang="en-US" dirty="0"/>
          </a:p>
          <a:p>
            <a:endParaRPr lang="en-US" dirty="0"/>
          </a:p>
          <a:p>
            <a:r>
              <a:rPr lang="en-US"/>
              <a:t>CP is </a:t>
            </a:r>
            <a:r>
              <a:rPr lang="en-US" dirty="0"/>
              <a:t>one additional variable parameter to consider in SDD</a:t>
            </a:r>
          </a:p>
        </p:txBody>
      </p:sp>
    </p:spTree>
    <p:extLst>
      <p:ext uri="{BB962C8B-B14F-4D97-AF65-F5344CB8AC3E}">
        <p14:creationId xmlns:p14="http://schemas.microsoft.com/office/powerpoint/2010/main" val="1513707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 of SDD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Based on contributions and discussion, SDD was updated to </a:t>
            </a:r>
            <a:r>
              <a:rPr lang="en-US" dirty="0">
                <a:hlinkClick r:id="rId2"/>
              </a:rPr>
              <a:t>802.16-16-0044r4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839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Accomplishments at September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Meeting presentation in </a:t>
            </a:r>
            <a:r>
              <a:rPr lang="en-US" dirty="0">
                <a:hlinkClick r:id="rId2"/>
              </a:rPr>
              <a:t>802.16-16-0050-02</a:t>
            </a:r>
            <a:endParaRPr lang="en-US" dirty="0"/>
          </a:p>
          <a:p>
            <a:r>
              <a:rPr lang="en-US" dirty="0"/>
              <a:t>Updated SRD to </a:t>
            </a:r>
            <a:r>
              <a:rPr lang="en-US" dirty="0">
                <a:hlinkClick r:id="rId3"/>
              </a:rPr>
              <a:t>802.16-16-0034r3</a:t>
            </a:r>
            <a:endParaRPr lang="en-US" dirty="0"/>
          </a:p>
          <a:p>
            <a:r>
              <a:rPr lang="en-US" dirty="0"/>
              <a:t>Reviewed contributions</a:t>
            </a:r>
          </a:p>
          <a:p>
            <a:r>
              <a:rPr lang="en-US" dirty="0"/>
              <a:t>Developed SDD</a:t>
            </a:r>
          </a:p>
          <a:p>
            <a:pPr lvl="1"/>
            <a:r>
              <a:rPr lang="en-US" dirty="0"/>
              <a:t>Version at end of meeting </a:t>
            </a:r>
            <a:r>
              <a:rPr lang="en-US" dirty="0">
                <a:hlinkClick r:id="rId4"/>
              </a:rPr>
              <a:t>802.16-16-0044r4</a:t>
            </a:r>
            <a:endParaRPr lang="en-US" dirty="0"/>
          </a:p>
          <a:p>
            <a:r>
              <a:rPr lang="en-US" dirty="0"/>
              <a:t>Updated Call for Contributions</a:t>
            </a:r>
          </a:p>
          <a:p>
            <a:pPr lvl="1"/>
            <a:r>
              <a:rPr lang="en-US" dirty="0"/>
              <a:t>Comments and contributions related to SDD</a:t>
            </a:r>
          </a:p>
          <a:p>
            <a:pPr lvl="1"/>
            <a:r>
              <a:rPr lang="en-US" dirty="0"/>
              <a:t>Document </a:t>
            </a:r>
            <a:r>
              <a:rPr lang="en-US" dirty="0">
                <a:hlinkClick r:id="rId5"/>
              </a:rPr>
              <a:t>802.16-16-0035-03-000s-call-for-contributions-project-802-16s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590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Tentative Agenda for November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contributions</a:t>
            </a:r>
          </a:p>
          <a:p>
            <a:r>
              <a:rPr lang="en-US" dirty="0"/>
              <a:t>Discussion and Updates on SRD and SDD</a:t>
            </a:r>
          </a:p>
          <a:p>
            <a:r>
              <a:rPr lang="en-US" dirty="0"/>
              <a:t>Approve SDD as system description baseline</a:t>
            </a:r>
          </a:p>
          <a:p>
            <a:r>
              <a:rPr lang="en-US" dirty="0"/>
              <a:t>Develop Table of Contents framework for Draft</a:t>
            </a:r>
          </a:p>
          <a:p>
            <a:r>
              <a:rPr lang="en-US" dirty="0"/>
              <a:t>Consider text proposals for Draft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2101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 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Plan for November</a:t>
            </a:r>
          </a:p>
          <a:p>
            <a:pPr lvl="1"/>
            <a:r>
              <a:rPr lang="en-US" dirty="0"/>
              <a:t>Finalize and approve SDD (802.16-16-0044r4 or subsequent)  defining technical approach</a:t>
            </a:r>
          </a:p>
          <a:p>
            <a:pPr lvl="2"/>
            <a:r>
              <a:rPr lang="en-US" dirty="0"/>
              <a:t>There are a number of “TBD” items for comment and contribution</a:t>
            </a:r>
          </a:p>
          <a:p>
            <a:pPr lvl="1"/>
            <a:r>
              <a:rPr lang="en-US" dirty="0"/>
              <a:t>Assignment of Technical Editor</a:t>
            </a:r>
          </a:p>
          <a:p>
            <a:pPr lvl="1"/>
            <a:r>
              <a:rPr lang="en-US" dirty="0"/>
              <a:t>Develop Table of Contents / Draft Framework</a:t>
            </a:r>
          </a:p>
          <a:p>
            <a:pPr lvl="1"/>
            <a:endParaRPr lang="en-US" dirty="0"/>
          </a:p>
          <a:p>
            <a:r>
              <a:rPr lang="en-US" dirty="0"/>
              <a:t>Updated Call for Contributions 802.16-16-0035r3</a:t>
            </a:r>
          </a:p>
          <a:p>
            <a:pPr lvl="1"/>
            <a:r>
              <a:rPr lang="en-US" dirty="0"/>
              <a:t>Text proposals for adoption into the SDD</a:t>
            </a:r>
          </a:p>
          <a:p>
            <a:endParaRPr lang="en-US" dirty="0"/>
          </a:p>
          <a:p>
            <a:r>
              <a:rPr lang="en-US" dirty="0"/>
              <a:t>Conference call for coordination</a:t>
            </a:r>
          </a:p>
          <a:p>
            <a:pPr lvl="1"/>
            <a:r>
              <a:rPr lang="en-US" dirty="0"/>
              <a:t>Select date:  Thursday, October 20, 9:00 PDT / 12:00 EDT / 18:00 CEST</a:t>
            </a:r>
          </a:p>
          <a:p>
            <a:pPr lvl="1"/>
            <a:r>
              <a:rPr lang="en-US" dirty="0"/>
              <a:t>To be announced on reflector</a:t>
            </a:r>
          </a:p>
          <a:p>
            <a:endParaRPr lang="en-US" dirty="0"/>
          </a:p>
          <a:p>
            <a:r>
              <a:rPr lang="en-US" dirty="0"/>
              <a:t>Adjourn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584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GRIDMAN Discussion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Link to Agenda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Review of System Requirements Document</a:t>
            </a:r>
          </a:p>
          <a:p>
            <a:r>
              <a:rPr lang="en-US" dirty="0"/>
              <a:t>Review Contributions</a:t>
            </a:r>
          </a:p>
          <a:p>
            <a:r>
              <a:rPr lang="en-US" dirty="0"/>
              <a:t>Develop System Design Document (SDD)</a:t>
            </a:r>
          </a:p>
        </p:txBody>
      </p:sp>
    </p:spTree>
    <p:extLst>
      <p:ext uri="{BB962C8B-B14F-4D97-AF65-F5344CB8AC3E}">
        <p14:creationId xmlns:p14="http://schemas.microsoft.com/office/powerpoint/2010/main" val="3454143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Meeting Plan for Week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1219201"/>
            <a:ext cx="5257800" cy="5248544"/>
          </a:xfrm>
        </p:spPr>
        <p:txBody>
          <a:bodyPr>
            <a:normAutofit/>
          </a:bodyPr>
          <a:lstStyle/>
          <a:p>
            <a:r>
              <a:rPr lang="en-US" dirty="0"/>
              <a:t>802.16 WG</a:t>
            </a:r>
          </a:p>
          <a:p>
            <a:pPr lvl="1"/>
            <a:r>
              <a:rPr lang="en-US" dirty="0"/>
              <a:t>Tuesday AM1</a:t>
            </a:r>
          </a:p>
          <a:p>
            <a:pPr lvl="1"/>
            <a:r>
              <a:rPr lang="en-US" dirty="0"/>
              <a:t>Thursday PM2</a:t>
            </a:r>
          </a:p>
          <a:p>
            <a:r>
              <a:rPr lang="en-US" dirty="0"/>
              <a:t>GRIDMAN TG (802.16s)</a:t>
            </a:r>
          </a:p>
          <a:p>
            <a:pPr lvl="1"/>
            <a:r>
              <a:rPr lang="en-US" dirty="0"/>
              <a:t>Tuesday PM1</a:t>
            </a:r>
          </a:p>
          <a:p>
            <a:pPr lvl="1"/>
            <a:r>
              <a:rPr lang="en-US" dirty="0"/>
              <a:t>Wednesday AM1</a:t>
            </a:r>
          </a:p>
          <a:p>
            <a:pPr lvl="1"/>
            <a:r>
              <a:rPr lang="en-US" dirty="0"/>
              <a:t>Wednesday PM1</a:t>
            </a:r>
          </a:p>
          <a:p>
            <a:pPr lvl="1"/>
            <a:r>
              <a:rPr lang="en-US" dirty="0"/>
              <a:t>Thursday PM1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609600"/>
            <a:ext cx="2410372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099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dirty="0"/>
              <a:t>From </a:t>
            </a:r>
            <a:r>
              <a:rPr lang="en-US" dirty="0">
                <a:hlinkClick r:id="rId2"/>
              </a:rPr>
              <a:t>docs.google.com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905000"/>
            <a:ext cx="8458200" cy="4394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452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Plan and Milestones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en-US" dirty="0"/>
              <a:t>Sept 2016	SDD Development</a:t>
            </a:r>
          </a:p>
          <a:p>
            <a:r>
              <a:rPr lang="en-US" dirty="0"/>
              <a:t>Nov 2016	</a:t>
            </a:r>
            <a:r>
              <a:rPr lang="en-US"/>
              <a:t>SDD, Draft </a:t>
            </a:r>
            <a:r>
              <a:rPr lang="en-US" dirty="0"/>
              <a:t>Development</a:t>
            </a:r>
          </a:p>
          <a:p>
            <a:r>
              <a:rPr lang="en-US" dirty="0"/>
              <a:t>Jan 2016		Draft Development, WG Letter 			Ballot</a:t>
            </a:r>
          </a:p>
          <a:p>
            <a:r>
              <a:rPr lang="en-US" dirty="0"/>
              <a:t>Mar 2017	 Comment Resolution, </a:t>
            </a:r>
            <a:r>
              <a:rPr lang="en-US" dirty="0" err="1"/>
              <a:t>recirc</a:t>
            </a:r>
            <a:r>
              <a:rPr lang="en-US" dirty="0"/>
              <a:t>,  </a:t>
            </a:r>
            <a:br>
              <a:rPr lang="en-US" dirty="0"/>
            </a:br>
            <a:r>
              <a:rPr lang="en-US" dirty="0"/>
              <a:t>                         Conditional Sponsor Ballot</a:t>
            </a:r>
          </a:p>
          <a:p>
            <a:r>
              <a:rPr lang="en-US" dirty="0"/>
              <a:t>May 2017	Comment resolution, 					recirculation</a:t>
            </a:r>
          </a:p>
          <a:p>
            <a:r>
              <a:rPr lang="en-US" dirty="0"/>
              <a:t>July 2017	Forward to </a:t>
            </a:r>
            <a:r>
              <a:rPr lang="en-US" dirty="0" err="1"/>
              <a:t>RevCom</a:t>
            </a: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312121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Contributions for Sept 2016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Evaluation of Alternatives for 1 MHz Channels   (Doug Gray)  16-16-37r2</a:t>
            </a:r>
          </a:p>
          <a:p>
            <a:r>
              <a:rPr lang="en-US" dirty="0"/>
              <a:t>Proposed PHY Layer Parameters for IEEE 802.16s (Menashe </a:t>
            </a:r>
            <a:r>
              <a:rPr lang="en-US" dirty="0" err="1"/>
              <a:t>Shahar</a:t>
            </a:r>
            <a:r>
              <a:rPr lang="en-US" dirty="0"/>
              <a:t>) 16-16-39r1</a:t>
            </a:r>
          </a:p>
          <a:p>
            <a:r>
              <a:rPr lang="en-US" dirty="0"/>
              <a:t>MAC Overhead Calculator (Menashe </a:t>
            </a:r>
            <a:r>
              <a:rPr lang="en-US" dirty="0" err="1"/>
              <a:t>Shahar</a:t>
            </a:r>
            <a:r>
              <a:rPr lang="en-US" dirty="0"/>
              <a:t>) 16-16-49r0</a:t>
            </a:r>
          </a:p>
          <a:p>
            <a:r>
              <a:rPr lang="en-US" dirty="0"/>
              <a:t>Benefits of Specific PHY Layer Parameters to Support 1MHz Channels (Doug Gray) 16-16-47r1</a:t>
            </a:r>
          </a:p>
          <a:p>
            <a:r>
              <a:rPr lang="en-US" dirty="0"/>
              <a:t>Proposed MAC Changes (Menashe </a:t>
            </a:r>
            <a:r>
              <a:rPr lang="en-US" dirty="0" err="1"/>
              <a:t>Shahar</a:t>
            </a:r>
            <a:r>
              <a:rPr lang="en-US" dirty="0"/>
              <a:t>) 16-16-51r0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516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 and Editing of Draft SRD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Draft SRD was updated to 802.16-16-34r3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586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Notes: Proposed PHY Layer Parameters for IEEE 802.16s 16-16-39r1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Discuss how fine of resolution we want to specify parameters for channel width, sampling clock, etc. </a:t>
            </a:r>
          </a:p>
          <a:p>
            <a:r>
              <a:rPr lang="en-US" dirty="0"/>
              <a:t>3 cases</a:t>
            </a:r>
          </a:p>
          <a:p>
            <a:pPr lvl="1"/>
            <a:r>
              <a:rPr lang="en-US" dirty="0"/>
              <a:t>Full sampling clock:  1 MHz, 500 KHz</a:t>
            </a:r>
          </a:p>
          <a:p>
            <a:pPr lvl="1"/>
            <a:r>
              <a:rPr lang="en-US" dirty="0"/>
              <a:t>Reduced sampling clock: 250 KHz and below</a:t>
            </a:r>
          </a:p>
          <a:p>
            <a:r>
              <a:rPr lang="en-US" dirty="0"/>
              <a:t>Preambles:</a:t>
            </a:r>
          </a:p>
          <a:p>
            <a:pPr lvl="1"/>
            <a:r>
              <a:rPr lang="en-US" dirty="0"/>
              <a:t>Need alignment of preamble for 500, 250, 125, 100 KHz</a:t>
            </a:r>
          </a:p>
          <a:p>
            <a:pPr lvl="1"/>
            <a:r>
              <a:rPr lang="en-US" dirty="0"/>
              <a:t>Calls for disassociating preamble from </a:t>
            </a:r>
            <a:r>
              <a:rPr lang="en-US" dirty="0" err="1"/>
              <a:t>sectorID</a:t>
            </a:r>
            <a:r>
              <a:rPr lang="en-US" dirty="0"/>
              <a:t> and </a:t>
            </a:r>
            <a:r>
              <a:rPr lang="en-US" dirty="0" err="1"/>
              <a:t>IDcell</a:t>
            </a:r>
            <a:endParaRPr lang="en-US" dirty="0"/>
          </a:p>
          <a:p>
            <a:pPr lvl="1"/>
            <a:r>
              <a:rPr lang="en-US" dirty="0"/>
              <a:t>Allow preamble to be transmitted over consecutive subcarriers. </a:t>
            </a:r>
          </a:p>
          <a:p>
            <a:r>
              <a:rPr lang="en-US" dirty="0"/>
              <a:t>CDMA codes:</a:t>
            </a:r>
          </a:p>
          <a:p>
            <a:pPr lvl="1"/>
            <a:r>
              <a:rPr lang="en-US" dirty="0"/>
              <a:t>Extend by transmitting over multiple symbols as needed to fit</a:t>
            </a:r>
          </a:p>
          <a:p>
            <a:pPr lvl="1"/>
            <a:r>
              <a:rPr lang="en-US" dirty="0"/>
              <a:t>Reduce chance of collisions in case of large numbers of connected SS </a:t>
            </a:r>
          </a:p>
        </p:txBody>
      </p:sp>
    </p:spTree>
    <p:extLst>
      <p:ext uri="{BB962C8B-B14F-4D97-AF65-F5344CB8AC3E}">
        <p14:creationId xmlns:p14="http://schemas.microsoft.com/office/powerpoint/2010/main" val="2648224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802.16-16-0047r1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Option 3, 1 MHz BW example, matches proposal in 0039r3.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389961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9830</TotalTime>
  <Words>452</Words>
  <Application>Microsoft Office PowerPoint</Application>
  <PresentationFormat>On-screen Show (4:3)</PresentationFormat>
  <Paragraphs>110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Calibri</vt:lpstr>
      <vt:lpstr>Helvetica</vt:lpstr>
      <vt:lpstr>ＭＳ Ｐゴシック</vt:lpstr>
      <vt:lpstr>Times</vt:lpstr>
      <vt:lpstr>Times New Roman</vt:lpstr>
      <vt:lpstr>Template</vt:lpstr>
      <vt:lpstr>PowerPoint Presentation</vt:lpstr>
      <vt:lpstr>GRIDMAN Discussion Items</vt:lpstr>
      <vt:lpstr>  Meeting Plan for Week</vt:lpstr>
      <vt:lpstr>Agenda</vt:lpstr>
      <vt:lpstr>Project Plan and Milestones</vt:lpstr>
      <vt:lpstr>Contributions for Sept 2016</vt:lpstr>
      <vt:lpstr>Development and Editing of Draft SRD</vt:lpstr>
      <vt:lpstr>Discussion Notes: Proposed PHY Layer Parameters for IEEE 802.16s 16-16-39r1</vt:lpstr>
      <vt:lpstr>802.16-16-0047r1 Discussion</vt:lpstr>
      <vt:lpstr>802.16-16-0047r1 Discussion</vt:lpstr>
      <vt:lpstr>Development of SDD</vt:lpstr>
      <vt:lpstr>Accomplishments at September meeting</vt:lpstr>
      <vt:lpstr>Tentative Agenda for November </vt:lpstr>
      <vt:lpstr>TG Closing</vt:lpstr>
    </vt:vector>
  </TitlesOfParts>
  <Company>NIST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Godfrey, Tim</cp:lastModifiedBy>
  <cp:revision>808</cp:revision>
  <cp:lastPrinted>1998-02-10T13:28:06Z</cp:lastPrinted>
  <dcterms:created xsi:type="dcterms:W3CDTF">2011-12-30T17:06:23Z</dcterms:created>
  <dcterms:modified xsi:type="dcterms:W3CDTF">2016-09-15T13:34:02Z</dcterms:modified>
</cp:coreProperties>
</file>