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6"/>
  </p:notesMasterIdLst>
  <p:handoutMasterIdLst>
    <p:handoutMasterId r:id="rId7"/>
  </p:handoutMasterIdLst>
  <p:sldIdLst>
    <p:sldId id="269" r:id="rId2"/>
    <p:sldId id="266" r:id="rId3"/>
    <p:sldId id="286" r:id="rId4"/>
    <p:sldId id="284" r:id="rId5"/>
  </p:sldIdLst>
  <p:sldSz cx="9144000" cy="6858000" type="screen4x3"/>
  <p:notesSz cx="7102475" cy="938847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p:scale>
          <a:sx n="90" d="100"/>
          <a:sy n="90" d="100"/>
        </p:scale>
        <p:origin x="-1939" y="-5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6" d="100"/>
          <a:sy n="66" d="100"/>
        </p:scale>
        <p:origin x="19" y="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180093" y="178600"/>
            <a:ext cx="2210184" cy="21646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49284">
              <a:defRPr sz="1400" b="1"/>
            </a:lvl1pPr>
          </a:lstStyle>
          <a:p>
            <a:r>
              <a:rPr lang="en-US" smtClean="0"/>
              <a:t>doc.: IEEE 802.18-yy/0071r1</a:t>
            </a:r>
            <a:endParaRPr lang="en-US" dirty="0"/>
          </a:p>
        </p:txBody>
      </p:sp>
      <p:sp>
        <p:nvSpPr>
          <p:cNvPr id="3075" name="Rectangle 3"/>
          <p:cNvSpPr>
            <a:spLocks noGrp="1" noChangeArrowheads="1"/>
          </p:cNvSpPr>
          <p:nvPr>
            <p:ph type="dt" sz="quarter" idx="1"/>
          </p:nvPr>
        </p:nvSpPr>
        <p:spPr bwMode="auto">
          <a:xfrm>
            <a:off x="712198" y="178600"/>
            <a:ext cx="921996" cy="21646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49284">
              <a:defRPr sz="1400" b="1"/>
            </a:lvl1pPr>
          </a:lstStyle>
          <a:p>
            <a:r>
              <a:rPr lang="en-US" dirty="0"/>
              <a:t>Month Year</a:t>
            </a:r>
          </a:p>
        </p:txBody>
      </p:sp>
      <p:sp>
        <p:nvSpPr>
          <p:cNvPr id="3076" name="Rectangle 4"/>
          <p:cNvSpPr>
            <a:spLocks noGrp="1" noChangeArrowheads="1"/>
          </p:cNvSpPr>
          <p:nvPr>
            <p:ph type="ftr" sz="quarter" idx="2"/>
          </p:nvPr>
        </p:nvSpPr>
        <p:spPr bwMode="auto">
          <a:xfrm>
            <a:off x="4809714" y="9086554"/>
            <a:ext cx="1661865" cy="185544"/>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49284">
              <a:defRPr/>
            </a:lvl1pPr>
          </a:lstStyle>
          <a:p>
            <a:r>
              <a:rPr lang="en-US" dirty="0"/>
              <a:t>John Doe, Some Company</a:t>
            </a:r>
          </a:p>
        </p:txBody>
      </p:sp>
      <p:sp>
        <p:nvSpPr>
          <p:cNvPr id="3077" name="Rectangle 5"/>
          <p:cNvSpPr>
            <a:spLocks noGrp="1" noChangeArrowheads="1"/>
          </p:cNvSpPr>
          <p:nvPr>
            <p:ph type="sldNum" sz="quarter" idx="3"/>
          </p:nvPr>
        </p:nvSpPr>
        <p:spPr bwMode="auto">
          <a:xfrm>
            <a:off x="3209773" y="9086554"/>
            <a:ext cx="525206" cy="18468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49284">
              <a:defRPr/>
            </a:lvl1pPr>
          </a:lstStyle>
          <a:p>
            <a:r>
              <a:rPr lang="en-US" dirty="0"/>
              <a:t>Page </a:t>
            </a:r>
            <a:fld id="{3EA90AA9-3F44-CA43-8734-385D9CB6D159}" type="slidenum">
              <a:rPr lang="en-US"/>
              <a:pPr/>
              <a:t>‹#›</a:t>
            </a:fld>
            <a:endParaRPr lang="en-US" dirty="0"/>
          </a:p>
        </p:txBody>
      </p:sp>
      <p:sp>
        <p:nvSpPr>
          <p:cNvPr id="3078" name="Line 6"/>
          <p:cNvSpPr>
            <a:spLocks noChangeShapeType="1"/>
          </p:cNvSpPr>
          <p:nvPr/>
        </p:nvSpPr>
        <p:spPr bwMode="auto">
          <a:xfrm>
            <a:off x="710574" y="391855"/>
            <a:ext cx="5681329" cy="0"/>
          </a:xfrm>
          <a:prstGeom prst="line">
            <a:avLst/>
          </a:prstGeom>
          <a:noFill/>
          <a:ln w="12700">
            <a:solidFill>
              <a:schemeClr val="tx1"/>
            </a:solidFill>
            <a:round/>
            <a:headEnd type="none" w="sm" len="sm"/>
            <a:tailEnd type="none" w="sm" len="sm"/>
          </a:ln>
          <a:effectLst/>
        </p:spPr>
        <p:txBody>
          <a:bodyPr wrap="none" lIns="92991" tIns="46495" rIns="92991" bIns="46495" anchor="ctr">
            <a:prstTxWarp prst="textNoShape">
              <a:avLst/>
            </a:prstTxWarp>
          </a:bodyPr>
          <a:lstStyle/>
          <a:p>
            <a:endParaRPr lang="en-US" dirty="0"/>
          </a:p>
        </p:txBody>
      </p:sp>
      <p:sp>
        <p:nvSpPr>
          <p:cNvPr id="3079" name="Rectangle 7"/>
          <p:cNvSpPr>
            <a:spLocks noChangeArrowheads="1"/>
          </p:cNvSpPr>
          <p:nvPr/>
        </p:nvSpPr>
        <p:spPr bwMode="auto">
          <a:xfrm>
            <a:off x="710574" y="9086554"/>
            <a:ext cx="728459" cy="184686"/>
          </a:xfrm>
          <a:prstGeom prst="rect">
            <a:avLst/>
          </a:prstGeom>
          <a:noFill/>
          <a:ln w="9525">
            <a:noFill/>
            <a:miter lim="800000"/>
            <a:headEnd/>
            <a:tailEnd/>
          </a:ln>
          <a:effectLst/>
        </p:spPr>
        <p:txBody>
          <a:bodyPr wrap="none" lIns="0" tIns="0" rIns="0" bIns="0">
            <a:prstTxWarp prst="textNoShape">
              <a:avLst/>
            </a:prstTxWarp>
            <a:spAutoFit/>
          </a:bodyPr>
          <a:lstStyle/>
          <a:p>
            <a:pPr defTabSz="949284"/>
            <a:r>
              <a:rPr lang="en-US" dirty="0"/>
              <a:t>Submission</a:t>
            </a:r>
          </a:p>
        </p:txBody>
      </p:sp>
      <p:sp>
        <p:nvSpPr>
          <p:cNvPr id="3080" name="Line 8"/>
          <p:cNvSpPr>
            <a:spLocks noChangeShapeType="1"/>
          </p:cNvSpPr>
          <p:nvPr/>
        </p:nvSpPr>
        <p:spPr bwMode="auto">
          <a:xfrm>
            <a:off x="710573" y="9075312"/>
            <a:ext cx="5839054" cy="0"/>
          </a:xfrm>
          <a:prstGeom prst="line">
            <a:avLst/>
          </a:prstGeom>
          <a:noFill/>
          <a:ln w="12700">
            <a:solidFill>
              <a:schemeClr val="tx1"/>
            </a:solidFill>
            <a:round/>
            <a:headEnd type="none" w="sm" len="sm"/>
            <a:tailEnd type="none" w="sm" len="sm"/>
          </a:ln>
          <a:effectLst/>
        </p:spPr>
        <p:txBody>
          <a:bodyPr wrap="none" lIns="92991" tIns="46495" rIns="92991" bIns="46495" anchor="ctr">
            <a:prstTxWarp prst="textNoShape">
              <a:avLst/>
            </a:prstTxWarp>
          </a:bodyPr>
          <a:lstStyle/>
          <a:p>
            <a:endParaRPr lang="en-US" dirty="0"/>
          </a:p>
        </p:txBody>
      </p:sp>
    </p:spTree>
    <p:extLst>
      <p:ext uri="{BB962C8B-B14F-4D97-AF65-F5344CB8AC3E}">
        <p14:creationId xmlns:p14="http://schemas.microsoft.com/office/powerpoint/2010/main" val="331320990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223995" y="98301"/>
            <a:ext cx="2210184" cy="21646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49284">
              <a:defRPr sz="1400" b="1"/>
            </a:lvl1pPr>
          </a:lstStyle>
          <a:p>
            <a:r>
              <a:rPr lang="en-US" smtClean="0"/>
              <a:t>doc.: IEEE 802.18-yy/0071r1</a:t>
            </a:r>
            <a:endParaRPr lang="en-US" dirty="0"/>
          </a:p>
        </p:txBody>
      </p:sp>
      <p:sp>
        <p:nvSpPr>
          <p:cNvPr id="2051" name="Rectangle 3"/>
          <p:cNvSpPr>
            <a:spLocks noGrp="1" noChangeArrowheads="1"/>
          </p:cNvSpPr>
          <p:nvPr>
            <p:ph type="dt" idx="1"/>
          </p:nvPr>
        </p:nvSpPr>
        <p:spPr bwMode="auto">
          <a:xfrm>
            <a:off x="669922" y="98301"/>
            <a:ext cx="921996" cy="21646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49284">
              <a:defRPr sz="1400" b="1"/>
            </a:lvl1pPr>
          </a:lstStyle>
          <a:p>
            <a:r>
              <a:rPr lang="en-US" dirty="0"/>
              <a:t>Month Year</a:t>
            </a:r>
          </a:p>
        </p:txBody>
      </p:sp>
      <p:sp>
        <p:nvSpPr>
          <p:cNvPr id="2052" name="Rectangle 4"/>
          <p:cNvSpPr>
            <a:spLocks noGrp="1" noRot="1" noChangeAspect="1" noChangeArrowheads="1" noTextEdit="1"/>
          </p:cNvSpPr>
          <p:nvPr>
            <p:ph type="sldImg" idx="2"/>
          </p:nvPr>
        </p:nvSpPr>
        <p:spPr bwMode="auto">
          <a:xfrm>
            <a:off x="1211263" y="709613"/>
            <a:ext cx="4679950" cy="3509962"/>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46346" y="4459767"/>
            <a:ext cx="5209783" cy="4225295"/>
          </a:xfrm>
          <a:prstGeom prst="rect">
            <a:avLst/>
          </a:prstGeom>
          <a:noFill/>
          <a:ln w="9525">
            <a:noFill/>
            <a:miter lim="800000"/>
            <a:headEnd/>
            <a:tailEnd/>
          </a:ln>
          <a:effectLst/>
        </p:spPr>
        <p:txBody>
          <a:bodyPr vert="horz" wrap="square" lIns="95251" tIns="46819" rIns="95251" bIns="46819"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4302477" y="9089766"/>
            <a:ext cx="2131704" cy="185544"/>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64955" lvl="4" algn="r" defTabSz="949284">
              <a:defRPr/>
            </a:lvl5pPr>
          </a:lstStyle>
          <a:p>
            <a:pPr lvl="4"/>
            <a:r>
              <a:rPr lang="en-US" dirty="0"/>
              <a:t>John Doe, Some Company</a:t>
            </a:r>
          </a:p>
        </p:txBody>
      </p:sp>
      <p:sp>
        <p:nvSpPr>
          <p:cNvPr id="2055" name="Rectangle 7"/>
          <p:cNvSpPr>
            <a:spLocks noGrp="1" noChangeArrowheads="1"/>
          </p:cNvSpPr>
          <p:nvPr>
            <p:ph type="sldNum" sz="quarter" idx="5"/>
          </p:nvPr>
        </p:nvSpPr>
        <p:spPr bwMode="auto">
          <a:xfrm>
            <a:off x="3300831" y="9089766"/>
            <a:ext cx="525206" cy="18468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49284">
              <a:defRPr/>
            </a:lvl1pPr>
          </a:lstStyle>
          <a:p>
            <a:r>
              <a:rPr lang="en-US" dirty="0"/>
              <a:t>Page </a:t>
            </a:r>
            <a:fld id="{2474B621-0683-2C49-85C4-D962E663A1EC}" type="slidenum">
              <a:rPr lang="en-US"/>
              <a:pPr/>
              <a:t>‹#›</a:t>
            </a:fld>
            <a:endParaRPr lang="en-US" dirty="0"/>
          </a:p>
        </p:txBody>
      </p:sp>
      <p:sp>
        <p:nvSpPr>
          <p:cNvPr id="2056" name="Rectangle 8"/>
          <p:cNvSpPr>
            <a:spLocks noChangeArrowheads="1"/>
          </p:cNvSpPr>
          <p:nvPr/>
        </p:nvSpPr>
        <p:spPr bwMode="auto">
          <a:xfrm>
            <a:off x="741467" y="9089766"/>
            <a:ext cx="728459" cy="184686"/>
          </a:xfrm>
          <a:prstGeom prst="rect">
            <a:avLst/>
          </a:prstGeom>
          <a:noFill/>
          <a:ln w="9525">
            <a:noFill/>
            <a:miter lim="800000"/>
            <a:headEnd/>
            <a:tailEnd/>
          </a:ln>
          <a:effectLst/>
        </p:spPr>
        <p:txBody>
          <a:bodyPr wrap="none" lIns="0" tIns="0" rIns="0" bIns="0">
            <a:prstTxWarp prst="textNoShape">
              <a:avLst/>
            </a:prstTxWarp>
            <a:spAutoFit/>
          </a:bodyPr>
          <a:lstStyle/>
          <a:p>
            <a:r>
              <a:rPr lang="en-US" dirty="0"/>
              <a:t>Submission</a:t>
            </a:r>
          </a:p>
        </p:txBody>
      </p:sp>
      <p:sp>
        <p:nvSpPr>
          <p:cNvPr id="2057" name="Line 9"/>
          <p:cNvSpPr>
            <a:spLocks noChangeShapeType="1"/>
          </p:cNvSpPr>
          <p:nvPr/>
        </p:nvSpPr>
        <p:spPr bwMode="auto">
          <a:xfrm>
            <a:off x="741467" y="9088160"/>
            <a:ext cx="5619541" cy="0"/>
          </a:xfrm>
          <a:prstGeom prst="line">
            <a:avLst/>
          </a:prstGeom>
          <a:noFill/>
          <a:ln w="12700">
            <a:solidFill>
              <a:schemeClr val="tx1"/>
            </a:solidFill>
            <a:round/>
            <a:headEnd type="none" w="sm" len="sm"/>
            <a:tailEnd type="none" w="sm" len="sm"/>
          </a:ln>
          <a:effectLst/>
        </p:spPr>
        <p:txBody>
          <a:bodyPr wrap="none" lIns="92991" tIns="46495" rIns="92991" bIns="46495" anchor="ctr">
            <a:prstTxWarp prst="textNoShape">
              <a:avLst/>
            </a:prstTxWarp>
          </a:bodyPr>
          <a:lstStyle/>
          <a:p>
            <a:endParaRPr lang="en-US" dirty="0"/>
          </a:p>
        </p:txBody>
      </p:sp>
      <p:sp>
        <p:nvSpPr>
          <p:cNvPr id="2058" name="Line 10"/>
          <p:cNvSpPr>
            <a:spLocks noChangeShapeType="1"/>
          </p:cNvSpPr>
          <p:nvPr/>
        </p:nvSpPr>
        <p:spPr bwMode="auto">
          <a:xfrm>
            <a:off x="663418" y="300316"/>
            <a:ext cx="5775639" cy="0"/>
          </a:xfrm>
          <a:prstGeom prst="line">
            <a:avLst/>
          </a:prstGeom>
          <a:noFill/>
          <a:ln w="12700">
            <a:solidFill>
              <a:schemeClr val="tx1"/>
            </a:solidFill>
            <a:round/>
            <a:headEnd type="none" w="sm" len="sm"/>
            <a:tailEnd type="none" w="sm" len="sm"/>
          </a:ln>
          <a:effectLst/>
        </p:spPr>
        <p:txBody>
          <a:bodyPr wrap="none" lIns="92991" tIns="46495" rIns="92991" bIns="46495" anchor="ctr">
            <a:prstTxWarp prst="textNoShape">
              <a:avLst/>
            </a:prstTxWarp>
          </a:bodyPr>
          <a:lstStyle/>
          <a:p>
            <a:endParaRPr lang="en-US" dirty="0"/>
          </a:p>
        </p:txBody>
      </p:sp>
    </p:spTree>
    <p:extLst>
      <p:ext uri="{BB962C8B-B14F-4D97-AF65-F5344CB8AC3E}">
        <p14:creationId xmlns:p14="http://schemas.microsoft.com/office/powerpoint/2010/main" val="332264412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802.18-yy/0071r1</a:t>
            </a:r>
            <a:endParaRPr lang="en-US" dirty="0"/>
          </a:p>
        </p:txBody>
      </p:sp>
      <p:sp>
        <p:nvSpPr>
          <p:cNvPr id="5" name="Rectangle 3"/>
          <p:cNvSpPr>
            <a:spLocks noGrp="1" noChangeArrowheads="1"/>
          </p:cNvSpPr>
          <p:nvPr>
            <p:ph type="dt" idx="1"/>
          </p:nvPr>
        </p:nvSpPr>
        <p:spPr>
          <a:ln/>
        </p:spPr>
        <p:txBody>
          <a:bodyPr/>
          <a:lstStyle/>
          <a:p>
            <a:r>
              <a:rPr lang="en-US" dirty="0"/>
              <a:t>Month Year</a:t>
            </a:r>
          </a:p>
        </p:txBody>
      </p:sp>
      <p:sp>
        <p:nvSpPr>
          <p:cNvPr id="6" name="Rectangle 6"/>
          <p:cNvSpPr>
            <a:spLocks noGrp="1" noChangeArrowheads="1"/>
          </p:cNvSpPr>
          <p:nvPr>
            <p:ph type="ftr" sz="quarter" idx="4"/>
          </p:nvPr>
        </p:nvSpPr>
        <p:spPr>
          <a:ln/>
        </p:spPr>
        <p:txBody>
          <a:bodyPr/>
          <a:lstStyle/>
          <a:p>
            <a:pPr lvl="4"/>
            <a:r>
              <a:rPr lang="en-US" dirty="0"/>
              <a:t>John Doe, Some Company</a:t>
            </a:r>
          </a:p>
        </p:txBody>
      </p:sp>
      <p:sp>
        <p:nvSpPr>
          <p:cNvPr id="7" name="Rectangle 7"/>
          <p:cNvSpPr>
            <a:spLocks noGrp="1" noChangeArrowheads="1"/>
          </p:cNvSpPr>
          <p:nvPr>
            <p:ph type="sldNum" sz="quarter" idx="5"/>
          </p:nvPr>
        </p:nvSpPr>
        <p:spPr>
          <a:xfrm>
            <a:off x="3408151" y="9089766"/>
            <a:ext cx="417886" cy="185544"/>
          </a:xfrm>
          <a:ln/>
        </p:spPr>
        <p:txBody>
          <a:bodyPr/>
          <a:lstStyle/>
          <a:p>
            <a:r>
              <a:rPr lang="en-US" dirty="0"/>
              <a:t>Page </a:t>
            </a:r>
            <a:fld id="{F505B3FA-7285-5747-A549-FA4E5A6AB061}" type="slidenum">
              <a:rPr lang="en-US"/>
              <a:pPr/>
              <a:t>1</a:t>
            </a:fld>
            <a:endParaRPr lang="en-US" dirty="0"/>
          </a:p>
        </p:txBody>
      </p:sp>
      <p:sp>
        <p:nvSpPr>
          <p:cNvPr id="31746" name="Rectangle 2"/>
          <p:cNvSpPr>
            <a:spLocks noGrp="1" noRot="1" noChangeAspect="1" noChangeArrowheads="1" noTextEdit="1"/>
          </p:cNvSpPr>
          <p:nvPr>
            <p:ph type="sldImg"/>
          </p:nvPr>
        </p:nvSpPr>
        <p:spPr>
          <a:xfrm>
            <a:off x="1211263" y="709613"/>
            <a:ext cx="4679950" cy="3509962"/>
          </a:xfrm>
          <a:ln/>
        </p:spPr>
      </p:sp>
      <p:sp>
        <p:nvSpPr>
          <p:cNvPr id="31747" name="Rectangle 3"/>
          <p:cNvSpPr>
            <a:spLocks noGrp="1" noChangeArrowheads="1"/>
          </p:cNvSpPr>
          <p:nvPr>
            <p:ph type="body" idx="1"/>
          </p:nvPr>
        </p:nvSpPr>
        <p:spPr/>
        <p:txBody>
          <a:bodyPr/>
          <a:lstStyle/>
          <a:p>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a:xfrm>
            <a:off x="696913" y="332601"/>
            <a:ext cx="1182055" cy="276999"/>
          </a:xfrm>
        </p:spPr>
        <p:txBody>
          <a:bodyPr/>
          <a:lstStyle>
            <a:lvl1pPr>
              <a:defRPr/>
            </a:lvl1pPr>
          </a:lstStyle>
          <a:p>
            <a:r>
              <a:rPr lang="en-US" dirty="0" smtClean="0"/>
              <a:t>May, 2013</a:t>
            </a:r>
            <a:endParaRPr lang="en-US" dirty="0"/>
          </a:p>
        </p:txBody>
      </p:sp>
      <p:sp>
        <p:nvSpPr>
          <p:cNvPr id="5" name="Footer Placeholder 4"/>
          <p:cNvSpPr>
            <a:spLocks noGrp="1"/>
          </p:cNvSpPr>
          <p:nvPr>
            <p:ph type="ftr" sz="quarter" idx="11"/>
          </p:nvPr>
        </p:nvSpPr>
        <p:spPr>
          <a:xfrm>
            <a:off x="5661469" y="6475413"/>
            <a:ext cx="2882456" cy="184666"/>
          </a:xfrm>
        </p:spPr>
        <p:txBody>
          <a:bodyPr/>
          <a:lstStyle>
            <a:lvl1pPr>
              <a:defRPr/>
            </a:lvl1pPr>
          </a:lstStyle>
          <a:p>
            <a:r>
              <a:rPr lang="en-US" dirty="0" smtClean="0"/>
              <a:t>Michael Lynch, MJ Lynch &amp; Associates LLC</a:t>
            </a:r>
            <a:endParaRPr lang="en-US" dirty="0"/>
          </a:p>
        </p:txBody>
      </p:sp>
      <p:sp>
        <p:nvSpPr>
          <p:cNvPr id="6" name="Slide Number Placeholder 5"/>
          <p:cNvSpPr>
            <a:spLocks noGrp="1"/>
          </p:cNvSpPr>
          <p:nvPr>
            <p:ph type="sldNum" sz="quarter" idx="12"/>
          </p:nvPr>
        </p:nvSpPr>
        <p:spPr/>
        <p:txBody>
          <a:bodyPr/>
          <a:lstStyle>
            <a:lvl1pPr>
              <a:defRPr smtClean="0"/>
            </a:lvl1pPr>
          </a:lstStyle>
          <a:p>
            <a:r>
              <a:rPr lang="en-US" dirty="0"/>
              <a:t>Slide </a:t>
            </a:r>
            <a:fld id="{A297B430-F312-904B-8958-C21B8627C4E9}" type="slidenum">
              <a:rPr lang="en-US"/>
              <a:pPr/>
              <a:t>‹#›</a:t>
            </a:fld>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dirty="0" smtClean="0"/>
              <a:t>May, 2013</a:t>
            </a:r>
            <a:endParaRPr lang="en-US" dirty="0"/>
          </a:p>
        </p:txBody>
      </p:sp>
      <p:sp>
        <p:nvSpPr>
          <p:cNvPr id="5" name="Footer Placeholder 4"/>
          <p:cNvSpPr>
            <a:spLocks noGrp="1"/>
          </p:cNvSpPr>
          <p:nvPr>
            <p:ph type="ftr" sz="quarter" idx="11"/>
          </p:nvPr>
        </p:nvSpPr>
        <p:spPr/>
        <p:txBody>
          <a:bodyPr/>
          <a:lstStyle>
            <a:lvl1pPr>
              <a:defRPr/>
            </a:lvl1pPr>
          </a:lstStyle>
          <a:p>
            <a:r>
              <a:rPr lang="en-US" dirty="0" smtClean="0"/>
              <a:t>Michael Lynch, MJ Lynch &amp; Associates LLC</a:t>
            </a:r>
            <a:endParaRPr lang="en-US" dirty="0"/>
          </a:p>
        </p:txBody>
      </p:sp>
      <p:sp>
        <p:nvSpPr>
          <p:cNvPr id="6" name="Slide Number Placeholder 5"/>
          <p:cNvSpPr>
            <a:spLocks noGrp="1"/>
          </p:cNvSpPr>
          <p:nvPr>
            <p:ph type="sldNum" sz="quarter" idx="12"/>
          </p:nvPr>
        </p:nvSpPr>
        <p:spPr/>
        <p:txBody>
          <a:bodyPr/>
          <a:lstStyle>
            <a:lvl1pPr>
              <a:defRPr smtClean="0"/>
            </a:lvl1pPr>
          </a:lstStyle>
          <a:p>
            <a:r>
              <a:rPr lang="en-US" dirty="0"/>
              <a:t>Slide </a:t>
            </a:r>
            <a:fld id="{FBE70C81-7B7C-B549-9BE0-E5D3148C1B7A}" type="slidenum">
              <a:rPr lang="en-US"/>
              <a:pPr/>
              <a:t>‹#›</a:t>
            </a:fld>
            <a:endParaRPr lang="en-US" dirty="0"/>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dirty="0" smtClean="0"/>
              <a:t>May, 2013</a:t>
            </a:r>
            <a:endParaRPr lang="en-US" dirty="0"/>
          </a:p>
        </p:txBody>
      </p:sp>
      <p:sp>
        <p:nvSpPr>
          <p:cNvPr id="5" name="Footer Placeholder 4"/>
          <p:cNvSpPr>
            <a:spLocks noGrp="1"/>
          </p:cNvSpPr>
          <p:nvPr>
            <p:ph type="ftr" sz="quarter" idx="11"/>
          </p:nvPr>
        </p:nvSpPr>
        <p:spPr/>
        <p:txBody>
          <a:bodyPr/>
          <a:lstStyle>
            <a:lvl1pPr>
              <a:defRPr/>
            </a:lvl1pPr>
          </a:lstStyle>
          <a:p>
            <a:r>
              <a:rPr lang="en-US" dirty="0" smtClean="0"/>
              <a:t>Michael Lynch, MJ Lynch &amp; Associates LLC</a:t>
            </a:r>
            <a:endParaRPr lang="en-US" dirty="0"/>
          </a:p>
        </p:txBody>
      </p:sp>
      <p:sp>
        <p:nvSpPr>
          <p:cNvPr id="6" name="Slide Number Placeholder 5"/>
          <p:cNvSpPr>
            <a:spLocks noGrp="1"/>
          </p:cNvSpPr>
          <p:nvPr>
            <p:ph type="sldNum" sz="quarter" idx="12"/>
          </p:nvPr>
        </p:nvSpPr>
        <p:spPr/>
        <p:txBody>
          <a:bodyPr/>
          <a:lstStyle>
            <a:lvl1pPr>
              <a:defRPr smtClean="0"/>
            </a:lvl1pPr>
          </a:lstStyle>
          <a:p>
            <a:r>
              <a:rPr lang="en-US" dirty="0"/>
              <a:t>Slide </a:t>
            </a:r>
            <a:fld id="{E2C4BB83-D087-2E44-8943-4E6A8C81510A}" type="slidenum">
              <a:rPr lang="en-US"/>
              <a:pPr/>
              <a:t>‹#›</a:t>
            </a:fld>
            <a:endParaRPr lang="en-US"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696913" y="332601"/>
            <a:ext cx="1581843" cy="276999"/>
          </a:xfrm>
        </p:spPr>
        <p:txBody>
          <a:bodyPr/>
          <a:lstStyle>
            <a:lvl1pPr>
              <a:defRPr/>
            </a:lvl1pPr>
          </a:lstStyle>
          <a:p>
            <a:r>
              <a:rPr lang="en-US" dirty="0" smtClean="0"/>
              <a:t>November, 2013</a:t>
            </a:r>
            <a:endParaRPr lang="en-US" dirty="0"/>
          </a:p>
        </p:txBody>
      </p:sp>
      <p:sp>
        <p:nvSpPr>
          <p:cNvPr id="5" name="Footer Placeholder 4"/>
          <p:cNvSpPr>
            <a:spLocks noGrp="1"/>
          </p:cNvSpPr>
          <p:nvPr>
            <p:ph type="ftr" sz="quarter" idx="11"/>
          </p:nvPr>
        </p:nvSpPr>
        <p:spPr>
          <a:xfrm>
            <a:off x="5661469" y="6475413"/>
            <a:ext cx="2882456" cy="184666"/>
          </a:xfrm>
        </p:spPr>
        <p:txBody>
          <a:bodyPr/>
          <a:lstStyle>
            <a:lvl1pPr>
              <a:defRPr/>
            </a:lvl1pPr>
          </a:lstStyle>
          <a:p>
            <a:r>
              <a:rPr lang="en-US" dirty="0" smtClean="0"/>
              <a:t>Michael Lynch, MJ Lynch &amp; Associates LLC</a:t>
            </a:r>
            <a:endParaRPr lang="en-US" dirty="0"/>
          </a:p>
        </p:txBody>
      </p:sp>
      <p:sp>
        <p:nvSpPr>
          <p:cNvPr id="6" name="Slide Number Placeholder 5"/>
          <p:cNvSpPr>
            <a:spLocks noGrp="1"/>
          </p:cNvSpPr>
          <p:nvPr>
            <p:ph type="sldNum" sz="quarter" idx="12"/>
          </p:nvPr>
        </p:nvSpPr>
        <p:spPr/>
        <p:txBody>
          <a:bodyPr/>
          <a:lstStyle>
            <a:lvl1pPr>
              <a:defRPr smtClean="0"/>
            </a:lvl1pPr>
          </a:lstStyle>
          <a:p>
            <a:r>
              <a:rPr lang="en-US" dirty="0"/>
              <a:t>Slide </a:t>
            </a:r>
            <a:fld id="{AA8A01DF-F7FD-444B-8432-819BBAFADCAE}" type="slidenum">
              <a:rPr lang="en-US"/>
              <a:pPr/>
              <a:t>‹#›</a:t>
            </a:fld>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dirty="0" smtClean="0"/>
              <a:t>May, 2013</a:t>
            </a:r>
            <a:endParaRPr lang="en-US" dirty="0"/>
          </a:p>
        </p:txBody>
      </p:sp>
      <p:sp>
        <p:nvSpPr>
          <p:cNvPr id="5" name="Footer Placeholder 4"/>
          <p:cNvSpPr>
            <a:spLocks noGrp="1"/>
          </p:cNvSpPr>
          <p:nvPr>
            <p:ph type="ftr" sz="quarter" idx="11"/>
          </p:nvPr>
        </p:nvSpPr>
        <p:spPr/>
        <p:txBody>
          <a:bodyPr/>
          <a:lstStyle>
            <a:lvl1pPr>
              <a:defRPr/>
            </a:lvl1pPr>
          </a:lstStyle>
          <a:p>
            <a:r>
              <a:rPr lang="en-US" dirty="0" smtClean="0"/>
              <a:t>Michael Lynch, MJ Lynch &amp; Associates LLC</a:t>
            </a:r>
            <a:endParaRPr lang="en-US" dirty="0"/>
          </a:p>
        </p:txBody>
      </p:sp>
      <p:sp>
        <p:nvSpPr>
          <p:cNvPr id="6" name="Slide Number Placeholder 5"/>
          <p:cNvSpPr>
            <a:spLocks noGrp="1"/>
          </p:cNvSpPr>
          <p:nvPr>
            <p:ph type="sldNum" sz="quarter" idx="12"/>
          </p:nvPr>
        </p:nvSpPr>
        <p:spPr/>
        <p:txBody>
          <a:bodyPr/>
          <a:lstStyle>
            <a:lvl1pPr>
              <a:defRPr smtClean="0"/>
            </a:lvl1pPr>
          </a:lstStyle>
          <a:p>
            <a:r>
              <a:rPr lang="en-US" dirty="0"/>
              <a:t>Slide </a:t>
            </a:r>
            <a:fld id="{D6079F3C-77A3-1A46-B472-518C5B0DD8EE}" type="slidenum">
              <a:rPr lang="en-US"/>
              <a:pPr/>
              <a:t>‹#›</a:t>
            </a:fld>
            <a:endParaRPr lang="en-US" dirty="0"/>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dirty="0" smtClean="0"/>
              <a:t>May, 2013</a:t>
            </a:r>
            <a:endParaRPr lang="en-US" dirty="0"/>
          </a:p>
        </p:txBody>
      </p:sp>
      <p:sp>
        <p:nvSpPr>
          <p:cNvPr id="6" name="Footer Placeholder 5"/>
          <p:cNvSpPr>
            <a:spLocks noGrp="1"/>
          </p:cNvSpPr>
          <p:nvPr>
            <p:ph type="ftr" sz="quarter" idx="11"/>
          </p:nvPr>
        </p:nvSpPr>
        <p:spPr/>
        <p:txBody>
          <a:bodyPr/>
          <a:lstStyle>
            <a:lvl1pPr>
              <a:defRPr/>
            </a:lvl1pPr>
          </a:lstStyle>
          <a:p>
            <a:r>
              <a:rPr lang="en-US" dirty="0" smtClean="0"/>
              <a:t>Michael Lynch, MJ Lynch &amp; Associates LLC</a:t>
            </a:r>
            <a:endParaRPr lang="en-US" dirty="0"/>
          </a:p>
        </p:txBody>
      </p:sp>
      <p:sp>
        <p:nvSpPr>
          <p:cNvPr id="7" name="Slide Number Placeholder 6"/>
          <p:cNvSpPr>
            <a:spLocks noGrp="1"/>
          </p:cNvSpPr>
          <p:nvPr>
            <p:ph type="sldNum" sz="quarter" idx="12"/>
          </p:nvPr>
        </p:nvSpPr>
        <p:spPr/>
        <p:txBody>
          <a:bodyPr/>
          <a:lstStyle>
            <a:lvl1pPr>
              <a:defRPr smtClean="0"/>
            </a:lvl1pPr>
          </a:lstStyle>
          <a:p>
            <a:r>
              <a:rPr lang="en-US" dirty="0"/>
              <a:t>Slide </a:t>
            </a:r>
            <a:fld id="{FDCB52CC-92EA-D34D-B04F-C2F29B2B4B13}" type="slidenum">
              <a:rPr lang="en-US"/>
              <a:pPr/>
              <a:t>‹#›</a:t>
            </a:fld>
            <a:endParaRPr lang="en-US"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dirty="0" smtClean="0"/>
              <a:t>May, 2013</a:t>
            </a:r>
            <a:endParaRPr lang="en-US" dirty="0"/>
          </a:p>
        </p:txBody>
      </p:sp>
      <p:sp>
        <p:nvSpPr>
          <p:cNvPr id="8" name="Footer Placeholder 7"/>
          <p:cNvSpPr>
            <a:spLocks noGrp="1"/>
          </p:cNvSpPr>
          <p:nvPr>
            <p:ph type="ftr" sz="quarter" idx="11"/>
          </p:nvPr>
        </p:nvSpPr>
        <p:spPr/>
        <p:txBody>
          <a:bodyPr/>
          <a:lstStyle>
            <a:lvl1pPr>
              <a:defRPr/>
            </a:lvl1pPr>
          </a:lstStyle>
          <a:p>
            <a:r>
              <a:rPr lang="en-US" dirty="0" smtClean="0"/>
              <a:t>Michael Lynch, MJ Lynch &amp; Associates LLC</a:t>
            </a:r>
            <a:endParaRPr lang="en-US" dirty="0"/>
          </a:p>
        </p:txBody>
      </p:sp>
      <p:sp>
        <p:nvSpPr>
          <p:cNvPr id="9" name="Slide Number Placeholder 8"/>
          <p:cNvSpPr>
            <a:spLocks noGrp="1"/>
          </p:cNvSpPr>
          <p:nvPr>
            <p:ph type="sldNum" sz="quarter" idx="12"/>
          </p:nvPr>
        </p:nvSpPr>
        <p:spPr/>
        <p:txBody>
          <a:bodyPr/>
          <a:lstStyle>
            <a:lvl1pPr>
              <a:defRPr smtClean="0"/>
            </a:lvl1pPr>
          </a:lstStyle>
          <a:p>
            <a:r>
              <a:rPr lang="en-US" dirty="0"/>
              <a:t>Slide </a:t>
            </a:r>
            <a:fld id="{43183BB2-E59F-2449-B6B7-250EC0775583}" type="slidenum">
              <a:rPr lang="en-US"/>
              <a:pPr/>
              <a:t>‹#›</a:t>
            </a:fld>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dirty="0" smtClean="0"/>
              <a:t>May, 2013</a:t>
            </a:r>
            <a:endParaRPr lang="en-US" dirty="0"/>
          </a:p>
        </p:txBody>
      </p:sp>
      <p:sp>
        <p:nvSpPr>
          <p:cNvPr id="4" name="Footer Placeholder 3"/>
          <p:cNvSpPr>
            <a:spLocks noGrp="1"/>
          </p:cNvSpPr>
          <p:nvPr>
            <p:ph type="ftr" sz="quarter" idx="11"/>
          </p:nvPr>
        </p:nvSpPr>
        <p:spPr/>
        <p:txBody>
          <a:bodyPr/>
          <a:lstStyle>
            <a:lvl1pPr>
              <a:defRPr/>
            </a:lvl1pPr>
          </a:lstStyle>
          <a:p>
            <a:r>
              <a:rPr lang="en-US" dirty="0" smtClean="0"/>
              <a:t>Michael Lynch, MJ Lynch &amp; Associates LLC</a:t>
            </a:r>
            <a:endParaRPr lang="en-US" dirty="0"/>
          </a:p>
        </p:txBody>
      </p:sp>
      <p:sp>
        <p:nvSpPr>
          <p:cNvPr id="5" name="Slide Number Placeholder 4"/>
          <p:cNvSpPr>
            <a:spLocks noGrp="1"/>
          </p:cNvSpPr>
          <p:nvPr>
            <p:ph type="sldNum" sz="quarter" idx="12"/>
          </p:nvPr>
        </p:nvSpPr>
        <p:spPr/>
        <p:txBody>
          <a:bodyPr/>
          <a:lstStyle>
            <a:lvl1pPr>
              <a:defRPr smtClean="0"/>
            </a:lvl1pPr>
          </a:lstStyle>
          <a:p>
            <a:r>
              <a:rPr lang="en-US" dirty="0"/>
              <a:t>Slide </a:t>
            </a:r>
            <a:fld id="{3378A90E-76CC-0C48-832A-0C72DEA87CC4}" type="slidenum">
              <a:rPr lang="en-US"/>
              <a:pPr/>
              <a:t>‹#›</a:t>
            </a:fld>
            <a:endParaRPr lang="en-US" dirty="0"/>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dirty="0" smtClean="0"/>
              <a:t>May, 2013</a:t>
            </a:r>
            <a:endParaRPr lang="en-US" dirty="0"/>
          </a:p>
        </p:txBody>
      </p:sp>
      <p:sp>
        <p:nvSpPr>
          <p:cNvPr id="3" name="Footer Placeholder 2"/>
          <p:cNvSpPr>
            <a:spLocks noGrp="1"/>
          </p:cNvSpPr>
          <p:nvPr>
            <p:ph type="ftr" sz="quarter" idx="11"/>
          </p:nvPr>
        </p:nvSpPr>
        <p:spPr/>
        <p:txBody>
          <a:bodyPr/>
          <a:lstStyle>
            <a:lvl1pPr>
              <a:defRPr/>
            </a:lvl1pPr>
          </a:lstStyle>
          <a:p>
            <a:r>
              <a:rPr lang="en-US" dirty="0" smtClean="0"/>
              <a:t>Michael Lynch, MJ Lynch &amp; Associates LLC</a:t>
            </a:r>
            <a:endParaRPr lang="en-US" dirty="0"/>
          </a:p>
        </p:txBody>
      </p:sp>
      <p:sp>
        <p:nvSpPr>
          <p:cNvPr id="4" name="Slide Number Placeholder 3"/>
          <p:cNvSpPr>
            <a:spLocks noGrp="1"/>
          </p:cNvSpPr>
          <p:nvPr>
            <p:ph type="sldNum" sz="quarter" idx="12"/>
          </p:nvPr>
        </p:nvSpPr>
        <p:spPr/>
        <p:txBody>
          <a:bodyPr/>
          <a:lstStyle>
            <a:lvl1pPr>
              <a:defRPr smtClean="0"/>
            </a:lvl1pPr>
          </a:lstStyle>
          <a:p>
            <a:r>
              <a:rPr lang="en-US" dirty="0"/>
              <a:t>Slide </a:t>
            </a:r>
            <a:fld id="{B6B77F6A-D333-0443-9145-E228F9AE8646}" type="slidenum">
              <a:rPr lang="en-US"/>
              <a:pPr/>
              <a:t>‹#›</a:t>
            </a:fld>
            <a:endParaRPr lang="en-US" dirty="0"/>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dirty="0" smtClean="0"/>
              <a:t>May, 2013</a:t>
            </a:r>
            <a:endParaRPr lang="en-US" dirty="0"/>
          </a:p>
        </p:txBody>
      </p:sp>
      <p:sp>
        <p:nvSpPr>
          <p:cNvPr id="6" name="Footer Placeholder 5"/>
          <p:cNvSpPr>
            <a:spLocks noGrp="1"/>
          </p:cNvSpPr>
          <p:nvPr>
            <p:ph type="ftr" sz="quarter" idx="11"/>
          </p:nvPr>
        </p:nvSpPr>
        <p:spPr/>
        <p:txBody>
          <a:bodyPr/>
          <a:lstStyle>
            <a:lvl1pPr>
              <a:defRPr/>
            </a:lvl1pPr>
          </a:lstStyle>
          <a:p>
            <a:r>
              <a:rPr lang="en-US" dirty="0" smtClean="0"/>
              <a:t>Michael Lynch, MJ Lynch &amp; Associates LLC</a:t>
            </a:r>
            <a:endParaRPr lang="en-US" dirty="0"/>
          </a:p>
        </p:txBody>
      </p:sp>
      <p:sp>
        <p:nvSpPr>
          <p:cNvPr id="7" name="Slide Number Placeholder 6"/>
          <p:cNvSpPr>
            <a:spLocks noGrp="1"/>
          </p:cNvSpPr>
          <p:nvPr>
            <p:ph type="sldNum" sz="quarter" idx="12"/>
          </p:nvPr>
        </p:nvSpPr>
        <p:spPr/>
        <p:txBody>
          <a:bodyPr/>
          <a:lstStyle>
            <a:lvl1pPr>
              <a:defRPr smtClean="0"/>
            </a:lvl1pPr>
          </a:lstStyle>
          <a:p>
            <a:r>
              <a:rPr lang="en-US" dirty="0"/>
              <a:t>Slide </a:t>
            </a:r>
            <a:fld id="{5C6098D5-F8B3-984C-9677-8CFCA2391FE5}" type="slidenum">
              <a:rPr lang="en-US"/>
              <a:pPr/>
              <a:t>‹#›</a:t>
            </a:fld>
            <a:endParaRPr lang="en-US" dirty="0"/>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dirty="0" smtClean="0"/>
              <a:t>May, 2013</a:t>
            </a:r>
            <a:endParaRPr lang="en-US" dirty="0"/>
          </a:p>
        </p:txBody>
      </p:sp>
      <p:sp>
        <p:nvSpPr>
          <p:cNvPr id="6" name="Footer Placeholder 5"/>
          <p:cNvSpPr>
            <a:spLocks noGrp="1"/>
          </p:cNvSpPr>
          <p:nvPr>
            <p:ph type="ftr" sz="quarter" idx="11"/>
          </p:nvPr>
        </p:nvSpPr>
        <p:spPr/>
        <p:txBody>
          <a:bodyPr/>
          <a:lstStyle>
            <a:lvl1pPr>
              <a:defRPr/>
            </a:lvl1pPr>
          </a:lstStyle>
          <a:p>
            <a:r>
              <a:rPr lang="en-US" dirty="0" smtClean="0"/>
              <a:t>Michael Lynch, MJ Lynch &amp; Associates LLC</a:t>
            </a:r>
            <a:endParaRPr lang="en-US" dirty="0"/>
          </a:p>
        </p:txBody>
      </p:sp>
      <p:sp>
        <p:nvSpPr>
          <p:cNvPr id="7" name="Slide Number Placeholder 6"/>
          <p:cNvSpPr>
            <a:spLocks noGrp="1"/>
          </p:cNvSpPr>
          <p:nvPr>
            <p:ph type="sldNum" sz="quarter" idx="12"/>
          </p:nvPr>
        </p:nvSpPr>
        <p:spPr/>
        <p:txBody>
          <a:bodyPr/>
          <a:lstStyle>
            <a:lvl1pPr>
              <a:defRPr smtClean="0"/>
            </a:lvl1pPr>
          </a:lstStyle>
          <a:p>
            <a:r>
              <a:rPr lang="en-US" dirty="0"/>
              <a:t>Slide </a:t>
            </a:r>
            <a:fld id="{81E71742-22FB-214E-A1FC-BF75AF31D4E9}" type="slidenum">
              <a:rPr lang="en-US"/>
              <a:pPr/>
              <a:t>‹#›</a:t>
            </a:fld>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2601"/>
            <a:ext cx="9875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dirty="0" smtClean="0"/>
              <a:t>July, 2014</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r>
              <a:rPr lang="en-US" dirty="0" smtClean="0"/>
              <a:t>Michael Lynch, MJ Lynch &amp; Associates LLC</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dirty="0"/>
              <a:t>Slide </a:t>
            </a:r>
            <a:fld id="{BC99DE0B-716D-1C46-81CF-44A5EF85A93A}" type="slidenum">
              <a:rPr lang="en-US"/>
              <a:pPr/>
              <a:t>‹#›</a:t>
            </a:fld>
            <a:endParaRPr lang="en-US" dirty="0"/>
          </a:p>
        </p:txBody>
      </p:sp>
      <p:sp>
        <p:nvSpPr>
          <p:cNvPr id="1031" name="Rectangle 7"/>
          <p:cNvSpPr>
            <a:spLocks noChangeArrowheads="1"/>
          </p:cNvSpPr>
          <p:nvPr userDrawn="1"/>
        </p:nvSpPr>
        <p:spPr bwMode="auto">
          <a:xfrm>
            <a:off x="6019800" y="332601"/>
            <a:ext cx="2438400" cy="276999"/>
          </a:xfrm>
          <a:prstGeom prst="rect">
            <a:avLst/>
          </a:prstGeom>
          <a:noFill/>
          <a:ln w="9525">
            <a:noFill/>
            <a:miter lim="800000"/>
            <a:headEnd/>
            <a:tailEnd/>
          </a:ln>
          <a:effectLst/>
        </p:spPr>
        <p:txBody>
          <a:bodyPr wrap="square" lIns="0" tIns="0" rIns="0" bIns="0" anchor="b">
            <a:prstTxWarp prst="textNoShape">
              <a:avLst/>
            </a:prstTxWarp>
            <a:spAutoFit/>
          </a:bodyPr>
          <a:lstStyle/>
          <a:p>
            <a:pPr marL="457200" lvl="4" algn="r"/>
            <a:r>
              <a:rPr lang="en-US" sz="1800" b="1" dirty="0"/>
              <a:t>doc.:</a:t>
            </a:r>
            <a:r>
              <a:rPr lang="en-US" sz="1800" b="1" dirty="0" smtClean="0"/>
              <a:t> 18-14/0071r1</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dirty="0"/>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prstTxWarp prst="textNoShape">
              <a:avLst/>
            </a:prstTxWarp>
            <a:spAutoFit/>
          </a:bodyPr>
          <a:lstStyle/>
          <a:p>
            <a:r>
              <a:rPr lang="en-US" dirty="0"/>
              <a:t>Submission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Date Placeholder 3"/>
          <p:cNvSpPr>
            <a:spLocks noGrp="1"/>
          </p:cNvSpPr>
          <p:nvPr>
            <p:ph type="dt" sz="half" idx="10"/>
          </p:nvPr>
        </p:nvSpPr>
        <p:spPr>
          <a:xfrm>
            <a:off x="696913" y="332601"/>
            <a:ext cx="1581843" cy="276999"/>
          </a:xfrm>
        </p:spPr>
        <p:txBody>
          <a:bodyPr/>
          <a:lstStyle/>
          <a:p>
            <a:r>
              <a:rPr lang="en-US" dirty="0" smtClean="0"/>
              <a:t>November, 2014</a:t>
            </a:r>
            <a:endParaRPr lang="en-US" dirty="0"/>
          </a:p>
        </p:txBody>
      </p:sp>
      <p:sp>
        <p:nvSpPr>
          <p:cNvPr id="8" name="Footer Placeholder 4"/>
          <p:cNvSpPr>
            <a:spLocks noGrp="1"/>
          </p:cNvSpPr>
          <p:nvPr>
            <p:ph type="ftr" sz="quarter" idx="11"/>
          </p:nvPr>
        </p:nvSpPr>
        <p:spPr>
          <a:xfrm>
            <a:off x="5738413" y="6475413"/>
            <a:ext cx="2805512" cy="184666"/>
          </a:xfrm>
        </p:spPr>
        <p:txBody>
          <a:bodyPr/>
          <a:lstStyle/>
          <a:p>
            <a:r>
              <a:rPr lang="en-US" dirty="0" smtClean="0"/>
              <a:t>Michael Lynch, MJ Lynch &amp; Associates LLC</a:t>
            </a:r>
            <a:endParaRPr lang="en-US" dirty="0"/>
          </a:p>
        </p:txBody>
      </p:sp>
      <p:sp>
        <p:nvSpPr>
          <p:cNvPr id="9" name="Slide Number Placeholder 5"/>
          <p:cNvSpPr>
            <a:spLocks noGrp="1"/>
          </p:cNvSpPr>
          <p:nvPr>
            <p:ph type="sldNum" sz="quarter" idx="12"/>
          </p:nvPr>
        </p:nvSpPr>
        <p:spPr/>
        <p:txBody>
          <a:bodyPr/>
          <a:lstStyle/>
          <a:p>
            <a:r>
              <a:rPr lang="en-US" dirty="0"/>
              <a:t>Slide </a:t>
            </a:r>
            <a:fld id="{5E067CF2-20FE-FA4C-997C-80B439DAF1EE}" type="slidenum">
              <a:rPr lang="en-US"/>
              <a:pPr/>
              <a:t>1</a:t>
            </a:fld>
            <a:endParaRPr lang="en-US" dirty="0"/>
          </a:p>
        </p:txBody>
      </p:sp>
      <p:sp>
        <p:nvSpPr>
          <p:cNvPr id="30722" name="Rectangle 2"/>
          <p:cNvSpPr>
            <a:spLocks noGrp="1" noChangeArrowheads="1"/>
          </p:cNvSpPr>
          <p:nvPr>
            <p:ph type="title"/>
          </p:nvPr>
        </p:nvSpPr>
        <p:spPr>
          <a:xfrm>
            <a:off x="685800" y="685800"/>
            <a:ext cx="7772400" cy="838200"/>
          </a:xfrm>
          <a:noFill/>
          <a:ln/>
        </p:spPr>
        <p:txBody>
          <a:bodyPr/>
          <a:lstStyle/>
          <a:p>
            <a:r>
              <a:rPr lang="en-US" dirty="0" smtClean="0"/>
              <a:t>RR-TAG Opening Report</a:t>
            </a:r>
            <a:endParaRPr lang="en-US" dirty="0"/>
          </a:p>
        </p:txBody>
      </p:sp>
      <p:sp>
        <p:nvSpPr>
          <p:cNvPr id="30725" name="Text Box 5"/>
          <p:cNvSpPr txBox="1">
            <a:spLocks noChangeArrowheads="1"/>
          </p:cNvSpPr>
          <p:nvPr/>
        </p:nvSpPr>
        <p:spPr bwMode="auto">
          <a:xfrm>
            <a:off x="609600" y="5808663"/>
            <a:ext cx="8001000" cy="515937"/>
          </a:xfrm>
          <a:prstGeom prst="rect">
            <a:avLst/>
          </a:prstGeom>
          <a:noFill/>
          <a:ln w="28575">
            <a:solidFill>
              <a:srgbClr val="0000FF"/>
            </a:solidFill>
            <a:miter lim="800000"/>
            <a:headEnd type="none" w="sm" len="sm"/>
            <a:tailEnd type="none" w="sm" len="sm"/>
          </a:ln>
          <a:effectLst/>
        </p:spPr>
        <p:txBody>
          <a:bodyPr>
            <a:prstTxWarp prst="textNoShape">
              <a:avLst/>
            </a:prstTxWarp>
            <a:spAutoFit/>
          </a:bodyPr>
          <a:lstStyle/>
          <a:p>
            <a:r>
              <a:rPr lang="en-US" sz="900" b="1" dirty="0"/>
              <a:t>Notice:</a:t>
            </a:r>
            <a:r>
              <a:rPr lang="en-US" sz="900" dirty="0"/>
              <a:t> </a:t>
            </a:r>
            <a:r>
              <a:rPr lang="en-US" sz="800" dirty="0"/>
              <a:t>This document has been prepared to assist IEEE 802.18.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endParaRPr lang="en-US" sz="900" b="1" dirty="0"/>
          </a:p>
        </p:txBody>
      </p:sp>
      <p:sp>
        <p:nvSpPr>
          <p:cNvPr id="30726" name="Rectangle 6"/>
          <p:cNvSpPr>
            <a:spLocks noGrp="1" noChangeArrowheads="1"/>
          </p:cNvSpPr>
          <p:nvPr>
            <p:ph type="body" idx="1"/>
          </p:nvPr>
        </p:nvSpPr>
        <p:spPr>
          <a:xfrm>
            <a:off x="685800" y="1524000"/>
            <a:ext cx="7772400" cy="381000"/>
          </a:xfrm>
          <a:noFill/>
          <a:ln/>
        </p:spPr>
        <p:txBody>
          <a:bodyPr/>
          <a:lstStyle/>
          <a:p>
            <a:pPr algn="ctr">
              <a:buFontTx/>
              <a:buNone/>
            </a:pPr>
            <a:r>
              <a:rPr lang="en-US" sz="2000" dirty="0"/>
              <a:t>Date:</a:t>
            </a:r>
            <a:r>
              <a:rPr lang="en-US" sz="2000" b="0" dirty="0" smtClean="0"/>
              <a:t> November, 2014</a:t>
            </a:r>
            <a:endParaRPr lang="en-US" sz="2000" b="0" dirty="0"/>
          </a:p>
        </p:txBody>
      </p:sp>
      <p:graphicFrame>
        <p:nvGraphicFramePr>
          <p:cNvPr id="30731" name="Object 11"/>
          <p:cNvGraphicFramePr>
            <a:graphicFrameLocks noChangeAspect="1"/>
          </p:cNvGraphicFramePr>
          <p:nvPr>
            <p:extLst>
              <p:ext uri="{D42A27DB-BD31-4B8C-83A1-F6EECF244321}">
                <p14:modId xmlns:p14="http://schemas.microsoft.com/office/powerpoint/2010/main" val="3960342673"/>
              </p:ext>
            </p:extLst>
          </p:nvPr>
        </p:nvGraphicFramePr>
        <p:xfrm>
          <a:off x="601663" y="2317750"/>
          <a:ext cx="7966075" cy="3578225"/>
        </p:xfrm>
        <a:graphic>
          <a:graphicData uri="http://schemas.openxmlformats.org/presentationml/2006/ole">
            <mc:AlternateContent xmlns:mc="http://schemas.openxmlformats.org/markup-compatibility/2006">
              <mc:Choice xmlns:v="urn:schemas-microsoft-com:vml" Requires="v">
                <p:oleObj spid="_x0000_s30963" name="Document" r:id="rId5" imgW="8248712" imgH="3705413" progId="Word.Document.8">
                  <p:embed/>
                </p:oleObj>
              </mc:Choice>
              <mc:Fallback>
                <p:oleObj name="Document" r:id="rId5" imgW="8248712" imgH="3705413" progId="Word.Document.8">
                  <p:embed/>
                  <p:pic>
                    <p:nvPicPr>
                      <p:cNvPr id="0" name="Picture 11"/>
                      <p:cNvPicPr>
                        <a:picLocks noChangeAspect="1" noChangeArrowheads="1"/>
                      </p:cNvPicPr>
                      <p:nvPr/>
                    </p:nvPicPr>
                    <p:blipFill>
                      <a:blip r:embed="rId6"/>
                      <a:srcRect/>
                      <a:stretch>
                        <a:fillRect/>
                      </a:stretch>
                    </p:blipFill>
                    <p:spPr bwMode="auto">
                      <a:xfrm>
                        <a:off x="601663" y="2317750"/>
                        <a:ext cx="7966075" cy="35782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0732" name="Rectangle 12"/>
          <p:cNvSpPr>
            <a:spLocks noChangeArrowheads="1"/>
          </p:cNvSpPr>
          <p:nvPr/>
        </p:nvSpPr>
        <p:spPr bwMode="auto">
          <a:xfrm>
            <a:off x="533400" y="1939925"/>
            <a:ext cx="1447800" cy="381000"/>
          </a:xfrm>
          <a:prstGeom prst="rect">
            <a:avLst/>
          </a:prstGeom>
          <a:noFill/>
          <a:ln w="9525">
            <a:noFill/>
            <a:miter lim="800000"/>
            <a:headEnd/>
            <a:tailEnd/>
          </a:ln>
          <a:effectLst/>
        </p:spPr>
        <p:txBody>
          <a:bodyPr lIns="92075" tIns="46038" rIns="92075" bIns="46038">
            <a:prstTxWarp prst="textNoShape">
              <a:avLst/>
            </a:prstTxWarp>
          </a:bodyPr>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1581843" cy="276999"/>
          </a:xfrm>
        </p:spPr>
        <p:txBody>
          <a:bodyPr/>
          <a:lstStyle/>
          <a:p>
            <a:r>
              <a:rPr lang="en-US" dirty="0" smtClean="0"/>
              <a:t>November, 2014</a:t>
            </a:r>
            <a:endParaRPr lang="en-US" dirty="0"/>
          </a:p>
        </p:txBody>
      </p:sp>
      <p:sp>
        <p:nvSpPr>
          <p:cNvPr id="5" name="Footer Placeholder 4"/>
          <p:cNvSpPr>
            <a:spLocks noGrp="1"/>
          </p:cNvSpPr>
          <p:nvPr>
            <p:ph type="ftr" sz="quarter" idx="11"/>
          </p:nvPr>
        </p:nvSpPr>
        <p:spPr>
          <a:xfrm>
            <a:off x="5738413" y="6475413"/>
            <a:ext cx="2805512" cy="184666"/>
          </a:xfrm>
        </p:spPr>
        <p:txBody>
          <a:bodyPr/>
          <a:lstStyle/>
          <a:p>
            <a:r>
              <a:rPr lang="en-US" dirty="0" smtClean="0"/>
              <a:t>Michael Lynch, MJ Lynch &amp; Associates LLC</a:t>
            </a:r>
            <a:endParaRPr lang="en-US" dirty="0"/>
          </a:p>
        </p:txBody>
      </p:sp>
      <p:sp>
        <p:nvSpPr>
          <p:cNvPr id="6" name="Slide Number Placeholder 5"/>
          <p:cNvSpPr>
            <a:spLocks noGrp="1"/>
          </p:cNvSpPr>
          <p:nvPr>
            <p:ph type="sldNum" sz="quarter" idx="12"/>
          </p:nvPr>
        </p:nvSpPr>
        <p:spPr/>
        <p:txBody>
          <a:bodyPr/>
          <a:lstStyle/>
          <a:p>
            <a:r>
              <a:rPr lang="en-US" dirty="0"/>
              <a:t>Slide </a:t>
            </a:r>
            <a:fld id="{93F7D6B0-B9AB-2442-B1E0-5DD8D7BA23B4}" type="slidenum">
              <a:rPr lang="en-US"/>
              <a:pPr/>
              <a:t>2</a:t>
            </a:fld>
            <a:endParaRPr lang="en-US" dirty="0"/>
          </a:p>
        </p:txBody>
      </p:sp>
      <p:sp>
        <p:nvSpPr>
          <p:cNvPr id="21506" name="Rectangle 2"/>
          <p:cNvSpPr>
            <a:spLocks noGrp="1" noChangeArrowheads="1"/>
          </p:cNvSpPr>
          <p:nvPr>
            <p:ph type="title"/>
          </p:nvPr>
        </p:nvSpPr>
        <p:spPr/>
        <p:txBody>
          <a:bodyPr/>
          <a:lstStyle/>
          <a:p>
            <a:r>
              <a:rPr lang="en-GB" sz="2800" dirty="0" smtClean="0"/>
              <a:t>Overview</a:t>
            </a:r>
            <a:endParaRPr lang="en-GB" sz="2800" dirty="0"/>
          </a:p>
        </p:txBody>
      </p:sp>
      <p:sp>
        <p:nvSpPr>
          <p:cNvPr id="21507" name="Rectangle 3"/>
          <p:cNvSpPr>
            <a:spLocks noGrp="1" noChangeArrowheads="1"/>
          </p:cNvSpPr>
          <p:nvPr>
            <p:ph type="body" idx="1"/>
          </p:nvPr>
        </p:nvSpPr>
        <p:spPr>
          <a:xfrm>
            <a:off x="685800" y="1447800"/>
            <a:ext cx="7772400" cy="4876800"/>
          </a:xfrm>
        </p:spPr>
        <p:txBody>
          <a:bodyPr/>
          <a:lstStyle/>
          <a:p>
            <a:r>
              <a:rPr lang="en-US" sz="2000" b="0" dirty="0" smtClean="0"/>
              <a:t>This document reports on the regulatory matters considered and outputs after the end of the July</a:t>
            </a:r>
            <a:r>
              <a:rPr lang="en-US" sz="2000" b="0" dirty="0"/>
              <a:t> </a:t>
            </a:r>
            <a:r>
              <a:rPr lang="en-US" sz="2000" b="0" dirty="0" smtClean="0"/>
              <a:t>IEEE 802 Plenary and the conference calls held in lieu of a September interim.</a:t>
            </a:r>
          </a:p>
          <a:p>
            <a:r>
              <a:rPr lang="en-US" sz="2000" b="0" dirty="0" smtClean="0"/>
              <a:t>This meeting provides what should be a final opportunity by IEEE 802 to revise/enhance our previous response to ITU-R Question 236/1, dealing with technologies and spectrum used in the management of Smart Grids. The ITU-R WP1A plans to complete the work on the response to the question at their next meeting, currently planned for June.</a:t>
            </a:r>
          </a:p>
          <a:p>
            <a:r>
              <a:rPr lang="en-US" sz="2000" b="0" dirty="0" smtClean="0"/>
              <a:t>The </a:t>
            </a:r>
            <a:r>
              <a:rPr lang="en-US" sz="2000" b="0" dirty="0"/>
              <a:t>attendance varies depending on the topics &amp; documents being considered. </a:t>
            </a:r>
            <a:r>
              <a:rPr lang="en-US" sz="2000" b="0" dirty="0" smtClean="0"/>
              <a:t>While we plan for ~15 representing all 802 WGs the actual attendance can be considerably more.</a:t>
            </a:r>
          </a:p>
          <a:p>
            <a:r>
              <a:rPr lang="en-US" sz="2000" b="0" dirty="0" smtClean="0"/>
              <a:t>Final </a:t>
            </a:r>
            <a:r>
              <a:rPr lang="en-US" sz="2000" b="0" dirty="0"/>
              <a:t>approval of documents is intended to be done Thursdays during AM1 and AM2.</a:t>
            </a:r>
            <a:endParaRPr lang="en-US" sz="2000" b="0" dirty="0" smtClean="0"/>
          </a:p>
          <a:p>
            <a:endParaRPr lang="en-US" sz="2000" b="0"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1581843" cy="276999"/>
          </a:xfrm>
        </p:spPr>
        <p:txBody>
          <a:bodyPr/>
          <a:lstStyle/>
          <a:p>
            <a:r>
              <a:rPr lang="en-US" dirty="0" smtClean="0"/>
              <a:t>November, 2014</a:t>
            </a:r>
            <a:endParaRPr lang="en-US" dirty="0"/>
          </a:p>
        </p:txBody>
      </p:sp>
      <p:sp>
        <p:nvSpPr>
          <p:cNvPr id="5" name="Footer Placeholder 4"/>
          <p:cNvSpPr>
            <a:spLocks noGrp="1"/>
          </p:cNvSpPr>
          <p:nvPr>
            <p:ph type="ftr" sz="quarter" idx="11"/>
          </p:nvPr>
        </p:nvSpPr>
        <p:spPr>
          <a:xfrm>
            <a:off x="5738413" y="6475413"/>
            <a:ext cx="2805512" cy="184666"/>
          </a:xfrm>
        </p:spPr>
        <p:txBody>
          <a:bodyPr/>
          <a:lstStyle/>
          <a:p>
            <a:r>
              <a:rPr lang="en-US" dirty="0" smtClean="0"/>
              <a:t>Michael Lynch, MJ Lynch &amp; Associates LLC</a:t>
            </a:r>
            <a:endParaRPr lang="en-US" dirty="0"/>
          </a:p>
        </p:txBody>
      </p:sp>
      <p:sp>
        <p:nvSpPr>
          <p:cNvPr id="6" name="Slide Number Placeholder 5"/>
          <p:cNvSpPr>
            <a:spLocks noGrp="1"/>
          </p:cNvSpPr>
          <p:nvPr>
            <p:ph type="sldNum" sz="quarter" idx="12"/>
          </p:nvPr>
        </p:nvSpPr>
        <p:spPr/>
        <p:txBody>
          <a:bodyPr/>
          <a:lstStyle/>
          <a:p>
            <a:r>
              <a:rPr lang="en-US"/>
              <a:t>Slide </a:t>
            </a:r>
            <a:fld id="{93F7D6B0-B9AB-2442-B1E0-5DD8D7BA23B4}" type="slidenum">
              <a:rPr lang="en-US"/>
              <a:pPr/>
              <a:t>3</a:t>
            </a:fld>
            <a:endParaRPr lang="en-US"/>
          </a:p>
        </p:txBody>
      </p:sp>
      <p:sp>
        <p:nvSpPr>
          <p:cNvPr id="21506" name="Rectangle 2"/>
          <p:cNvSpPr>
            <a:spLocks noGrp="1" noChangeArrowheads="1"/>
          </p:cNvSpPr>
          <p:nvPr>
            <p:ph type="title"/>
          </p:nvPr>
        </p:nvSpPr>
        <p:spPr>
          <a:xfrm>
            <a:off x="685800" y="609600"/>
            <a:ext cx="7772400" cy="914400"/>
          </a:xfrm>
        </p:spPr>
        <p:txBody>
          <a:bodyPr/>
          <a:lstStyle/>
          <a:p>
            <a:r>
              <a:rPr lang="en-US" sz="2800" dirty="0" smtClean="0"/>
              <a:t>Some of the items to be considered at this meeting</a:t>
            </a:r>
            <a:endParaRPr lang="en-GB" sz="2800" dirty="0"/>
          </a:p>
        </p:txBody>
      </p:sp>
      <p:sp>
        <p:nvSpPr>
          <p:cNvPr id="21507" name="Rectangle 3"/>
          <p:cNvSpPr>
            <a:spLocks noGrp="1" noChangeArrowheads="1"/>
          </p:cNvSpPr>
          <p:nvPr>
            <p:ph type="body" idx="1"/>
          </p:nvPr>
        </p:nvSpPr>
        <p:spPr>
          <a:xfrm>
            <a:off x="685800" y="1295400"/>
            <a:ext cx="7772400" cy="5029200"/>
          </a:xfrm>
        </p:spPr>
        <p:txBody>
          <a:bodyPr/>
          <a:lstStyle/>
          <a:p>
            <a:pPr>
              <a:spcBef>
                <a:spcPts val="0"/>
              </a:spcBef>
              <a:spcAft>
                <a:spcPts val="600"/>
              </a:spcAft>
            </a:pPr>
            <a:r>
              <a:rPr lang="en-US" sz="2000" b="0" dirty="0" smtClean="0"/>
              <a:t>The RR-TAG will review the liaison document from ITU-R WP1A dealing with a response to ITU-R Question 236/1 titled “Working Document towards a Preliminary Draft Report ITU-R SM [Smart Grid].</a:t>
            </a:r>
          </a:p>
          <a:p>
            <a:pPr lvl="1">
              <a:spcBef>
                <a:spcPts val="0"/>
              </a:spcBef>
              <a:spcAft>
                <a:spcPts val="600"/>
              </a:spcAft>
            </a:pPr>
            <a:r>
              <a:rPr lang="en-US" sz="1800" dirty="0" smtClean="0"/>
              <a:t>WP1A would like to complete the document at their next meeting and send it for approval in mid-2015, so they have asked for any comments or edits to be provided by 31 December 2014.</a:t>
            </a:r>
          </a:p>
          <a:p>
            <a:pPr lvl="1">
              <a:spcBef>
                <a:spcPts val="0"/>
              </a:spcBef>
              <a:spcAft>
                <a:spcPts val="600"/>
              </a:spcAft>
            </a:pPr>
            <a:r>
              <a:rPr lang="en-US" sz="1800" dirty="0" smtClean="0"/>
              <a:t>It has been agreed that the resulting document (Report or Recommendation) should provide information vital to a WRC (maybe in 2015) on deciding the spectrum needs for Smart Grid.</a:t>
            </a:r>
            <a:endParaRPr lang="en-US" sz="1800" dirty="0"/>
          </a:p>
          <a:p>
            <a:pPr>
              <a:spcBef>
                <a:spcPts val="0"/>
              </a:spcBef>
              <a:spcAft>
                <a:spcPts val="600"/>
              </a:spcAft>
            </a:pPr>
            <a:r>
              <a:rPr lang="en-US" sz="2000" b="0" dirty="0"/>
              <a:t>Inside word from FCC: 57-64 GHz about to be under attack from cellular interests </a:t>
            </a:r>
          </a:p>
          <a:p>
            <a:pPr>
              <a:spcBef>
                <a:spcPts val="0"/>
              </a:spcBef>
              <a:spcAft>
                <a:spcPts val="600"/>
              </a:spcAft>
            </a:pPr>
            <a:r>
              <a:rPr lang="en-US" sz="2000" b="0" dirty="0"/>
              <a:t>NPRM FCC14-144 on TVWS and </a:t>
            </a:r>
            <a:r>
              <a:rPr lang="en-US" sz="2000" b="0" dirty="0" err="1" smtClean="0"/>
              <a:t>ollow</a:t>
            </a:r>
            <a:r>
              <a:rPr lang="en-US" sz="2000" b="0" dirty="0" smtClean="0"/>
              <a:t>-up </a:t>
            </a:r>
            <a:r>
              <a:rPr lang="en-US" sz="2000" b="0" dirty="0"/>
              <a:t>on the NHTSA V2V </a:t>
            </a:r>
            <a:r>
              <a:rPr lang="en-US" sz="2000" b="0" dirty="0" smtClean="0"/>
              <a:t>ANPRM.</a:t>
            </a:r>
          </a:p>
          <a:p>
            <a:pPr>
              <a:spcBef>
                <a:spcPts val="0"/>
              </a:spcBef>
              <a:spcAft>
                <a:spcPts val="600"/>
              </a:spcAft>
            </a:pPr>
            <a:r>
              <a:rPr lang="fi-FI" sz="2000" b="0" dirty="0"/>
              <a:t>IEEE 802 Position on LAA in 5 GHz</a:t>
            </a:r>
            <a:r>
              <a:rPr lang="fi-FI" sz="2000" b="0" dirty="0" smtClean="0"/>
              <a:t>.</a:t>
            </a:r>
            <a:endParaRPr lang="en-US" sz="2000" b="0" dirty="0" smtClean="0"/>
          </a:p>
          <a:p>
            <a:pPr>
              <a:spcBef>
                <a:spcPts val="0"/>
              </a:spcBef>
              <a:spcAft>
                <a:spcPts val="600"/>
              </a:spcAft>
            </a:pPr>
            <a:endParaRPr lang="en-US" sz="2000" b="0" dirty="0" smtClean="0"/>
          </a:p>
        </p:txBody>
      </p:sp>
    </p:spTree>
    <p:extLst>
      <p:ext uri="{BB962C8B-B14F-4D97-AF65-F5344CB8AC3E}">
        <p14:creationId xmlns:p14="http://schemas.microsoft.com/office/powerpoint/2010/main" val="351654339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1581843" cy="276999"/>
          </a:xfrm>
        </p:spPr>
        <p:txBody>
          <a:bodyPr/>
          <a:lstStyle/>
          <a:p>
            <a:r>
              <a:rPr lang="en-US" dirty="0" smtClean="0"/>
              <a:t>November, 2014</a:t>
            </a:r>
            <a:endParaRPr lang="en-US" dirty="0"/>
          </a:p>
        </p:txBody>
      </p:sp>
      <p:sp>
        <p:nvSpPr>
          <p:cNvPr id="5" name="Footer Placeholder 4"/>
          <p:cNvSpPr>
            <a:spLocks noGrp="1"/>
          </p:cNvSpPr>
          <p:nvPr>
            <p:ph type="ftr" sz="quarter" idx="11"/>
          </p:nvPr>
        </p:nvSpPr>
        <p:spPr>
          <a:xfrm>
            <a:off x="5738413" y="6475413"/>
            <a:ext cx="2805512" cy="184666"/>
          </a:xfrm>
        </p:spPr>
        <p:txBody>
          <a:bodyPr/>
          <a:lstStyle/>
          <a:p>
            <a:r>
              <a:rPr lang="en-US" dirty="0" smtClean="0"/>
              <a:t>Michael Lynch, MJ Lynch &amp; Associates LLC</a:t>
            </a:r>
            <a:endParaRPr lang="en-US" dirty="0"/>
          </a:p>
        </p:txBody>
      </p:sp>
      <p:sp>
        <p:nvSpPr>
          <p:cNvPr id="6" name="Slide Number Placeholder 5"/>
          <p:cNvSpPr>
            <a:spLocks noGrp="1"/>
          </p:cNvSpPr>
          <p:nvPr>
            <p:ph type="sldNum" sz="quarter" idx="12"/>
          </p:nvPr>
        </p:nvSpPr>
        <p:spPr/>
        <p:txBody>
          <a:bodyPr/>
          <a:lstStyle/>
          <a:p>
            <a:r>
              <a:rPr lang="en-US" dirty="0"/>
              <a:t>Slide </a:t>
            </a:r>
            <a:fld id="{93F7D6B0-B9AB-2442-B1E0-5DD8D7BA23B4}" type="slidenum">
              <a:rPr lang="en-US"/>
              <a:pPr/>
              <a:t>4</a:t>
            </a:fld>
            <a:endParaRPr lang="en-US" dirty="0"/>
          </a:p>
        </p:txBody>
      </p:sp>
      <p:sp>
        <p:nvSpPr>
          <p:cNvPr id="21506" name="Rectangle 2"/>
          <p:cNvSpPr>
            <a:spLocks noGrp="1" noChangeArrowheads="1"/>
          </p:cNvSpPr>
          <p:nvPr>
            <p:ph type="title"/>
          </p:nvPr>
        </p:nvSpPr>
        <p:spPr>
          <a:xfrm>
            <a:off x="685800" y="685800"/>
            <a:ext cx="7772400" cy="838200"/>
          </a:xfrm>
        </p:spPr>
        <p:txBody>
          <a:bodyPr/>
          <a:lstStyle/>
          <a:p>
            <a:r>
              <a:rPr lang="en-US" sz="2800" dirty="0" smtClean="0"/>
              <a:t>Additional RR-TAG Items for November:</a:t>
            </a:r>
            <a:endParaRPr lang="en-GB" sz="2800" dirty="0"/>
          </a:p>
        </p:txBody>
      </p:sp>
      <p:sp>
        <p:nvSpPr>
          <p:cNvPr id="21507" name="Rectangle 3"/>
          <p:cNvSpPr>
            <a:spLocks noGrp="1" noChangeArrowheads="1"/>
          </p:cNvSpPr>
          <p:nvPr>
            <p:ph type="body" idx="1"/>
          </p:nvPr>
        </p:nvSpPr>
        <p:spPr>
          <a:xfrm>
            <a:off x="685800" y="1371600"/>
            <a:ext cx="7772400" cy="5029200"/>
          </a:xfrm>
        </p:spPr>
        <p:txBody>
          <a:bodyPr/>
          <a:lstStyle/>
          <a:p>
            <a:pPr>
              <a:spcBef>
                <a:spcPts val="0"/>
              </a:spcBef>
              <a:spcAft>
                <a:spcPts val="600"/>
              </a:spcAft>
            </a:pPr>
            <a:r>
              <a:rPr lang="en-US" sz="2000" b="0" dirty="0" smtClean="0"/>
              <a:t>Further contributions to ITU-R, FCC, and to other regulatory bodies are added as needed. Many of these items appear with short notice to the TAG and with very short response times.</a:t>
            </a:r>
          </a:p>
          <a:p>
            <a:pPr>
              <a:spcBef>
                <a:spcPts val="0"/>
              </a:spcBef>
              <a:spcAft>
                <a:spcPts val="600"/>
              </a:spcAft>
            </a:pPr>
            <a:r>
              <a:rPr lang="en-US" sz="2000" b="0" dirty="0"/>
              <a:t>Drones and unlicensed </a:t>
            </a:r>
            <a:r>
              <a:rPr lang="en-US" sz="2000" b="0" dirty="0" smtClean="0"/>
              <a:t>Spectrum</a:t>
            </a:r>
          </a:p>
          <a:p>
            <a:pPr>
              <a:spcBef>
                <a:spcPts val="0"/>
              </a:spcBef>
              <a:spcAft>
                <a:spcPts val="600"/>
              </a:spcAft>
            </a:pPr>
            <a:r>
              <a:rPr lang="en-US" sz="2000" b="0" dirty="0" smtClean="0"/>
              <a:t>The RR-TAG agenda can be found on the RR-TAG’s Mentor web site; expect that as normal there will be many revisions prior to the start of the meeting. Please check it for items of interest that may not be listed in the Opening Report.</a:t>
            </a:r>
          </a:p>
          <a:p>
            <a:pPr>
              <a:spcBef>
                <a:spcPts val="0"/>
              </a:spcBef>
              <a:spcAft>
                <a:spcPts val="600"/>
              </a:spcAft>
            </a:pPr>
            <a:r>
              <a:rPr lang="en-US" sz="2000" b="0" dirty="0" smtClean="0"/>
              <a:t>Don’t forget that for the most part you can maintain your voting rights in your home group when you participate in the RR-TAG (and, of course, log your attendance correctly!).</a:t>
            </a:r>
          </a:p>
        </p:txBody>
      </p:sp>
    </p:spTree>
    <p:extLst>
      <p:ext uri="{BB962C8B-B14F-4D97-AF65-F5344CB8AC3E}">
        <p14:creationId xmlns:p14="http://schemas.microsoft.com/office/powerpoint/2010/main" val="3140646449"/>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8-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9-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802-19-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9-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9-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9-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9-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9-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9-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802-18-Submission.pot</Template>
  <TotalTime>1698</TotalTime>
  <Words>552</Words>
  <Application>Microsoft Office PowerPoint</Application>
  <PresentationFormat>On-screen Show (4:3)</PresentationFormat>
  <Paragraphs>37</Paragraphs>
  <Slides>4</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4</vt:i4>
      </vt:variant>
    </vt:vector>
  </HeadingPairs>
  <TitlesOfParts>
    <vt:vector size="6" baseType="lpstr">
      <vt:lpstr>802-18-Submission</vt:lpstr>
      <vt:lpstr>Document</vt:lpstr>
      <vt:lpstr>RR-TAG Opening Report</vt:lpstr>
      <vt:lpstr>Overview</vt:lpstr>
      <vt:lpstr>Some of the items to be considered at this meeting</vt:lpstr>
      <vt:lpstr>Additional RR-TAG Items for November:</vt:lpstr>
    </vt:vector>
  </TitlesOfParts>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RR-TAG Opening Report Jan 2012 Jacksonville</dc:title>
  <dc:creator>John H Notor</dc:creator>
  <cp:lastModifiedBy>Mike Lynch</cp:lastModifiedBy>
  <cp:revision>266</cp:revision>
  <cp:lastPrinted>2014-07-11T17:40:02Z</cp:lastPrinted>
  <dcterms:created xsi:type="dcterms:W3CDTF">2012-01-16T17:46:49Z</dcterms:created>
  <dcterms:modified xsi:type="dcterms:W3CDTF">2014-11-03T22:21:10Z</dcterms:modified>
</cp:coreProperties>
</file>