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3" r:id="rId4"/>
    <p:sldId id="287"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6" d="100"/>
          <a:sy n="96" d="100"/>
        </p:scale>
        <p:origin x="-234" y="14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smtClean="0"/>
              <a:t>March,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a:t>
            </a:r>
            <a:r>
              <a:rPr lang="en-US" dirty="0" err="1" smtClean="0"/>
              <a:t>tyles</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RR-TAG Closing Report</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18-15/0017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13</a:t>
            </a:r>
            <a:r>
              <a:rPr lang="en-US" sz="2000" b="0" baseline="30000" dirty="0" smtClean="0"/>
              <a:t>th</a:t>
            </a:r>
            <a:r>
              <a:rPr lang="en-US" sz="2000" b="0" dirty="0" smtClean="0"/>
              <a:t>,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222589372"/>
              </p:ext>
            </p:extLst>
          </p:nvPr>
        </p:nvGraphicFramePr>
        <p:xfrm>
          <a:off x="517525" y="2290763"/>
          <a:ext cx="7918450" cy="3536950"/>
        </p:xfrm>
        <a:graphic>
          <a:graphicData uri="http://schemas.openxmlformats.org/presentationml/2006/ole">
            <mc:AlternateContent xmlns:mc="http://schemas.openxmlformats.org/markup-compatibility/2006">
              <mc:Choice xmlns:v="urn:schemas-microsoft-com:vml" Requires="v">
                <p:oleObj spid="_x0000_s30950" name="Document" r:id="rId5" imgW="8248712" imgH="3698922" progId="Word.Document.8">
                  <p:embed/>
                </p:oleObj>
              </mc:Choice>
              <mc:Fallback>
                <p:oleObj name="Document" r:id="rId5" imgW="8248712" imgH="3698922" progId="Word.Document.8">
                  <p:embed/>
                  <p:pic>
                    <p:nvPicPr>
                      <p:cNvPr id="0" name="Picture 11"/>
                      <p:cNvPicPr>
                        <a:picLocks noChangeAspect="1" noChangeArrowheads="1"/>
                      </p:cNvPicPr>
                      <p:nvPr/>
                    </p:nvPicPr>
                    <p:blipFill>
                      <a:blip r:embed="rId6"/>
                      <a:srcRect/>
                      <a:stretch>
                        <a:fillRect/>
                      </a:stretch>
                    </p:blipFill>
                    <p:spPr bwMode="auto">
                      <a:xfrm>
                        <a:off x="517525" y="2290763"/>
                        <a:ext cx="7918450" cy="353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9906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approved by 802.18 at this meeting.</a:t>
            </a:r>
          </a:p>
          <a:p>
            <a:r>
              <a:rPr lang="en-US" sz="2000" b="0" dirty="0" smtClean="0"/>
              <a:t>The RR-TAG is input driven. The attendance varies depending on the topics &amp; documents being considered. At this particular meeting we approved one document describing the work done in the IEEE802.11 DSRC Tiger Team.</a:t>
            </a:r>
          </a:p>
          <a:p>
            <a:r>
              <a:rPr lang="en-US" sz="2000" b="0" dirty="0"/>
              <a:t>F</a:t>
            </a:r>
            <a:r>
              <a:rPr lang="en-US" sz="2000" b="0" dirty="0" smtClean="0"/>
              <a:t>inal approval of documents is normally held on Thursdays during AM1 and AM2.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Motion for the FCC Item Approved by the TAG </a:t>
            </a:r>
            <a:r>
              <a:rPr lang="en-US" sz="2800" dirty="0"/>
              <a:t>in </a:t>
            </a:r>
            <a:r>
              <a:rPr lang="en-US" sz="2800" dirty="0" smtClean="0"/>
              <a:t>March</a:t>
            </a:r>
            <a:endParaRPr lang="en-GB" sz="2800" dirty="0"/>
          </a:p>
        </p:txBody>
      </p:sp>
      <p:sp>
        <p:nvSpPr>
          <p:cNvPr id="21507" name="Rectangle 3"/>
          <p:cNvSpPr>
            <a:spLocks noGrp="1" noChangeArrowheads="1"/>
          </p:cNvSpPr>
          <p:nvPr>
            <p:ph type="body" idx="1"/>
          </p:nvPr>
        </p:nvSpPr>
        <p:spPr>
          <a:xfrm>
            <a:off x="609600" y="1828800"/>
            <a:ext cx="7772400" cy="4191000"/>
          </a:xfrm>
        </p:spPr>
        <p:txBody>
          <a:bodyPr/>
          <a:lstStyle/>
          <a:p>
            <a:pPr>
              <a:spcBef>
                <a:spcPts val="0"/>
              </a:spcBef>
              <a:spcAft>
                <a:spcPts val="600"/>
              </a:spcAft>
            </a:pPr>
            <a:r>
              <a:rPr lang="en-US" sz="2000" b="0" dirty="0" smtClean="0"/>
              <a:t>The RR-TAG approved and is submitting to the EC for their approval one document </a:t>
            </a:r>
            <a:r>
              <a:rPr lang="en-US" sz="2000" b="0" dirty="0"/>
              <a:t>describing the work done in the IEEE802.11 DSRC Tiger </a:t>
            </a:r>
            <a:r>
              <a:rPr lang="en-US" sz="2000" b="0" dirty="0" smtClean="0"/>
              <a:t>Team.</a:t>
            </a:r>
          </a:p>
          <a:p>
            <a:pPr lvl="1">
              <a:spcBef>
                <a:spcPts val="0"/>
              </a:spcBef>
              <a:spcAft>
                <a:spcPts val="600"/>
              </a:spcAft>
            </a:pPr>
            <a:r>
              <a:rPr lang="en-US" dirty="0" smtClean="0"/>
              <a:t>To </a:t>
            </a:r>
            <a:r>
              <a:rPr lang="en-US" dirty="0"/>
              <a:t>approve document </a:t>
            </a:r>
            <a:r>
              <a:rPr lang="en-US" dirty="0" smtClean="0"/>
              <a:t>18-15/0016r0 providing a view of the work done in the IEEE802.11 DSRC Tiger Team. The </a:t>
            </a:r>
            <a:r>
              <a:rPr lang="en-US" dirty="0"/>
              <a:t>Chair of 802.18 is authorized to make editorial changes as necessary</a:t>
            </a:r>
            <a:r>
              <a:rPr lang="en-US" dirty="0" smtClean="0"/>
              <a:t>.</a:t>
            </a:r>
          </a:p>
          <a:p>
            <a:pPr lvl="1">
              <a:spcBef>
                <a:spcPts val="0"/>
              </a:spcBef>
              <a:spcAft>
                <a:spcPts val="600"/>
              </a:spcAft>
            </a:pPr>
            <a:r>
              <a:rPr lang="en-US" dirty="0" smtClean="0"/>
              <a:t>TAG proposed:  Kennedy  Second: Auluck</a:t>
            </a:r>
          </a:p>
          <a:p>
            <a:pPr lvl="1">
              <a:spcBef>
                <a:spcPts val="0"/>
              </a:spcBef>
              <a:spcAft>
                <a:spcPts val="600"/>
              </a:spcAft>
            </a:pPr>
            <a:r>
              <a:rPr lang="en-US" dirty="0" smtClean="0"/>
              <a:t>Vote:  3 Yes     0  No     0 Abstain </a:t>
            </a:r>
          </a:p>
          <a:p>
            <a:pPr lvl="1">
              <a:spcBef>
                <a:spcPts val="0"/>
              </a:spcBef>
              <a:spcAft>
                <a:spcPts val="600"/>
              </a:spcAft>
            </a:pPr>
            <a:r>
              <a:rPr lang="en-US" dirty="0" smtClean="0"/>
              <a:t>EC proposed:  Lynch  Second</a:t>
            </a:r>
            <a:r>
              <a:rPr lang="en-US" smtClean="0"/>
              <a:t>: </a:t>
            </a:r>
            <a:r>
              <a:rPr lang="en-US" smtClean="0"/>
              <a:t>Modi</a:t>
            </a:r>
            <a:endParaRPr lang="en-US" dirty="0" smtClean="0"/>
          </a:p>
          <a:p>
            <a:pPr lvl="1">
              <a:spcBef>
                <a:spcPts val="0"/>
              </a:spcBef>
              <a:spcAft>
                <a:spcPts val="600"/>
              </a:spcAft>
            </a:pPr>
            <a:r>
              <a:rPr lang="en-US" dirty="0" smtClean="0"/>
              <a:t>Vote:     XX Yes     XX No      XX Abstain</a:t>
            </a:r>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Motion for ITU-R Items From the THz IG Approved </a:t>
            </a:r>
            <a:r>
              <a:rPr lang="en-US" sz="2800" dirty="0"/>
              <a:t>in </a:t>
            </a:r>
            <a:r>
              <a:rPr lang="en-US" sz="2800" dirty="0" smtClean="0"/>
              <a:t>November</a:t>
            </a:r>
            <a:endParaRPr lang="en-GB" sz="2800" dirty="0"/>
          </a:p>
        </p:txBody>
      </p:sp>
      <p:sp>
        <p:nvSpPr>
          <p:cNvPr id="21507" name="Rectangle 3"/>
          <p:cNvSpPr>
            <a:spLocks noGrp="1" noChangeArrowheads="1"/>
          </p:cNvSpPr>
          <p:nvPr>
            <p:ph type="body" idx="1"/>
          </p:nvPr>
        </p:nvSpPr>
        <p:spPr>
          <a:xfrm>
            <a:off x="685800" y="1905000"/>
            <a:ext cx="7772400" cy="3733800"/>
          </a:xfrm>
        </p:spPr>
        <p:txBody>
          <a:bodyPr/>
          <a:lstStyle/>
          <a:p>
            <a:pPr>
              <a:spcBef>
                <a:spcPts val="0"/>
              </a:spcBef>
              <a:spcAft>
                <a:spcPts val="600"/>
              </a:spcAft>
            </a:pPr>
            <a:r>
              <a:rPr lang="en-US" sz="2000" b="0" dirty="0" smtClean="0"/>
              <a:t>The RR-TAG approved and submitted to the EC for their approval two documents from the THz IG for the ITU-R:</a:t>
            </a:r>
          </a:p>
          <a:p>
            <a:pPr lvl="1">
              <a:spcBef>
                <a:spcPts val="0"/>
              </a:spcBef>
              <a:spcAft>
                <a:spcPts val="600"/>
              </a:spcAft>
            </a:pPr>
            <a:r>
              <a:rPr lang="en-US" dirty="0"/>
              <a:t>To approve documents 18-14/0076r02 (the cover letter) and 18-14/0075r02, the response to ITU-R Working Party 1A Chairman’s report, Annex2, preliminary draft new Report ITU-R SM.[THZ.TREND] on Technology trends of active services in the band above 275 </a:t>
            </a:r>
            <a:r>
              <a:rPr lang="en-US" dirty="0" smtClean="0"/>
              <a:t>GHz</a:t>
            </a:r>
          </a:p>
          <a:p>
            <a:pPr lvl="1">
              <a:spcBef>
                <a:spcPts val="0"/>
              </a:spcBef>
              <a:spcAft>
                <a:spcPts val="600"/>
              </a:spcAft>
            </a:pPr>
            <a:r>
              <a:rPr lang="en-US" dirty="0" smtClean="0"/>
              <a:t>TAG proposed:  </a:t>
            </a:r>
            <a:r>
              <a:rPr lang="en-US" dirty="0" err="1" smtClean="0"/>
              <a:t>Notor</a:t>
            </a:r>
            <a:r>
              <a:rPr lang="en-US" dirty="0" smtClean="0"/>
              <a:t>  Second: </a:t>
            </a:r>
            <a:r>
              <a:rPr lang="en-US" dirty="0" err="1" smtClean="0"/>
              <a:t>Auluck</a:t>
            </a:r>
            <a:endParaRPr lang="en-US" dirty="0" smtClean="0"/>
          </a:p>
          <a:p>
            <a:pPr lvl="1">
              <a:spcBef>
                <a:spcPts val="0"/>
              </a:spcBef>
              <a:spcAft>
                <a:spcPts val="600"/>
              </a:spcAft>
            </a:pPr>
            <a:r>
              <a:rPr lang="en-US" dirty="0" smtClean="0"/>
              <a:t>Vote:  4 Yes     0  No     0 Abstain </a:t>
            </a:r>
          </a:p>
          <a:p>
            <a:pPr lvl="1">
              <a:spcBef>
                <a:spcPts val="0"/>
              </a:spcBef>
              <a:spcAft>
                <a:spcPts val="600"/>
              </a:spcAft>
            </a:pPr>
            <a:r>
              <a:rPr lang="en-US" dirty="0" smtClean="0"/>
              <a:t>EC Proposed:  Lynch    Second: </a:t>
            </a:r>
            <a:r>
              <a:rPr lang="en-US" dirty="0" err="1" smtClean="0"/>
              <a:t>Heile</a:t>
            </a:r>
            <a:endParaRPr lang="en-US" dirty="0" smtClean="0"/>
          </a:p>
          <a:p>
            <a:pPr lvl="1">
              <a:spcBef>
                <a:spcPts val="0"/>
              </a:spcBef>
              <a:spcAft>
                <a:spcPts val="600"/>
              </a:spcAft>
            </a:pPr>
            <a:r>
              <a:rPr lang="en-US" dirty="0" smtClean="0"/>
              <a:t>Vote:   13 Yes      0 No      0 Abstain</a:t>
            </a:r>
          </a:p>
        </p:txBody>
      </p:sp>
    </p:spTree>
    <p:extLst>
      <p:ext uri="{BB962C8B-B14F-4D97-AF65-F5344CB8AC3E}">
        <p14:creationId xmlns:p14="http://schemas.microsoft.com/office/powerpoint/2010/main" val="2708373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6777</TotalTime>
  <Words>414</Words>
  <Application>Microsoft Office PowerPoint</Application>
  <PresentationFormat>On-screen Show (4:3)</PresentationFormat>
  <Paragraphs>38</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802-18-Submission</vt:lpstr>
      <vt:lpstr>Document</vt:lpstr>
      <vt:lpstr>RR-TAG Closing Report</vt:lpstr>
      <vt:lpstr>Overview</vt:lpstr>
      <vt:lpstr>Motion for the FCC Item Approved by the TAG in March</vt:lpstr>
      <vt:lpstr>Motion for ITU-R Items From the THz IG Approved in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258</cp:revision>
  <cp:lastPrinted>2014-12-04T18:16:00Z</cp:lastPrinted>
  <dcterms:created xsi:type="dcterms:W3CDTF">2012-01-16T17:46:49Z</dcterms:created>
  <dcterms:modified xsi:type="dcterms:W3CDTF">2015-03-13T10:59:41Z</dcterms:modified>
</cp:coreProperties>
</file>