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51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80093" y="178600"/>
            <a:ext cx="2210184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9284">
              <a:defRPr sz="1400" b="1"/>
            </a:lvl1pPr>
          </a:lstStyle>
          <a:p>
            <a:r>
              <a:rPr lang="en-US" smtClean="0"/>
              <a:t>doc.: IEEE 802.18-13/0041r0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198" y="178600"/>
            <a:ext cx="921996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9284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14" y="9086554"/>
            <a:ext cx="1661865" cy="1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9284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9773" y="9086554"/>
            <a:ext cx="525206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9284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574" y="391855"/>
            <a:ext cx="56813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574" y="9086554"/>
            <a:ext cx="728459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49284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573" y="9075312"/>
            <a:ext cx="58390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0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3995" y="98301"/>
            <a:ext cx="2210184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9284">
              <a:defRPr sz="1400" b="1"/>
            </a:lvl1pPr>
          </a:lstStyle>
          <a:p>
            <a:r>
              <a:rPr lang="en-US" smtClean="0"/>
              <a:t>doc.: IEEE 802.18-13/0041r0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922" y="98301"/>
            <a:ext cx="921996" cy="21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9284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9613"/>
            <a:ext cx="4679950" cy="3509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46" y="4459767"/>
            <a:ext cx="5209783" cy="422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1" tIns="46819" rIns="95251" bIns="46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2477" y="9089766"/>
            <a:ext cx="2131704" cy="1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4955" lvl="4" algn="r" defTabSz="949284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0831" y="9089766"/>
            <a:ext cx="525206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9284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467" y="9089766"/>
            <a:ext cx="728459" cy="1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0"/>
            <a:ext cx="56195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6"/>
            <a:ext cx="5775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991" tIns="46495" rIns="92991" bIns="46495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44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469" y="6475413"/>
            <a:ext cx="288245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469" y="6475413"/>
            <a:ext cx="288245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</a:t>
            </a:r>
            <a:r>
              <a:rPr lang="en-US" dirty="0" err="1" smtClean="0"/>
              <a:t>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RR-TAG Closing Report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Michael Lynch, MJ Lynch &amp; Associates LLC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18-15/0023r0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smtClean="0"/>
              <a:t>April,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38413" y="6475413"/>
            <a:ext cx="2805512" cy="184666"/>
          </a:xfrm>
        </p:spPr>
        <p:txBody>
          <a:bodyPr/>
          <a:lstStyle/>
          <a:p>
            <a:r>
              <a:rPr lang="en-US" dirty="0" smtClean="0"/>
              <a:t>Michael Lynch, MJ Lynch &amp; Associates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EC Motion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648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and is submitting to the EC for their approval two documents, one </a:t>
            </a:r>
            <a:r>
              <a:rPr lang="en-US" sz="2000" b="0" dirty="0"/>
              <a:t>describing the work done </a:t>
            </a:r>
            <a:r>
              <a:rPr lang="en-US" sz="2000" b="0" dirty="0" smtClean="0"/>
              <a:t>by </a:t>
            </a:r>
            <a:r>
              <a:rPr lang="en-US" sz="2000" b="0" dirty="0"/>
              <a:t>the IEEE802.11 DSRC Tiger </a:t>
            </a:r>
            <a:r>
              <a:rPr lang="en-US" sz="2000" b="0" dirty="0" smtClean="0"/>
              <a:t>Team and another to serve as a cover letter for the report.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Move to </a:t>
            </a:r>
            <a:r>
              <a:rPr lang="en-US" dirty="0"/>
              <a:t>approve document </a:t>
            </a:r>
            <a:r>
              <a:rPr lang="en-US" dirty="0" smtClean="0"/>
              <a:t>18-15/0016r1 providing a view of the work done in the IEEE802.11 DSRC Tiger Team with the sections </a:t>
            </a:r>
            <a:r>
              <a:rPr lang="en-US" dirty="0"/>
              <a:t>with no consensus within 802.18 removed and with appropriate front matter </a:t>
            </a:r>
            <a:r>
              <a:rPr lang="en-US" dirty="0" smtClean="0"/>
              <a:t>added stating that no consensus was achieved within the DSRC Tiger Team.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Move to approve document 18-15/0018r1 to serve as the cover letter to the FCC explaining that no consensus was reached regarding ET Docket 13-49 </a:t>
            </a:r>
            <a:r>
              <a:rPr lang="en-US" dirty="0"/>
              <a:t>and Section III.B.4, ¶101 and ¶97. The Chair of 802 </a:t>
            </a:r>
            <a:r>
              <a:rPr lang="en-US" dirty="0" smtClean="0"/>
              <a:t>has editorial </a:t>
            </a:r>
            <a:r>
              <a:rPr lang="en-US" dirty="0" err="1" smtClean="0"/>
              <a:t>priveledges</a:t>
            </a:r>
            <a:r>
              <a:rPr lang="en-US" dirty="0" smtClean="0"/>
              <a:t> for both documents.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EC proposed:  Lynch  Second: Mody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Vote:     XX Yes     XX No      XX Abstain</a:t>
            </a:r>
          </a:p>
        </p:txBody>
      </p:sp>
    </p:spTree>
    <p:extLst>
      <p:ext uri="{BB962C8B-B14F-4D97-AF65-F5344CB8AC3E}">
        <p14:creationId xmlns:p14="http://schemas.microsoft.com/office/powerpoint/2010/main" val="31732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6898</TotalTime>
  <Words>158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802-18-Submission</vt:lpstr>
      <vt:lpstr>EC Motion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Motion for email Ballot</dc:title>
  <dc:creator>MJLynch@mjlallc.com</dc:creator>
  <cp:lastModifiedBy>Mike Lynch</cp:lastModifiedBy>
  <cp:revision>274</cp:revision>
  <cp:lastPrinted>2014-12-04T18:16:00Z</cp:lastPrinted>
  <dcterms:created xsi:type="dcterms:W3CDTF">2012-01-16T17:46:49Z</dcterms:created>
  <dcterms:modified xsi:type="dcterms:W3CDTF">2015-04-08T17:52:19Z</dcterms:modified>
</cp:coreProperties>
</file>