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2" r:id="rId2"/>
    <p:sldId id="270" r:id="rId3"/>
    <p:sldId id="271"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85" autoAdjust="0"/>
    <p:restoredTop sz="91565" autoAdjust="0"/>
  </p:normalViewPr>
  <p:slideViewPr>
    <p:cSldViewPr>
      <p:cViewPr varScale="1">
        <p:scale>
          <a:sx n="99" d="100"/>
          <a:sy n="99" d="100"/>
        </p:scale>
        <p:origin x="576" y="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comb, Jay" userId="aee8fcb3-73df-479f-8979-0e12987586b3" providerId="ADAL" clId="{44020275-60E8-4C4B-A89B-30BD6EE28A65}"/>
    <pc:docChg chg="undo modSld delMainMaster modMainMaster">
      <pc:chgData name="Holcomb, Jay" userId="aee8fcb3-73df-479f-8979-0e12987586b3" providerId="ADAL" clId="{44020275-60E8-4C4B-A89B-30BD6EE28A65}" dt="2018-01-12T15:05:23.680" v="104"/>
      <pc:docMkLst>
        <pc:docMk/>
      </pc:docMkLst>
      <pc:sldChg chg="modSp">
        <pc:chgData name="Holcomb, Jay" userId="aee8fcb3-73df-479f-8979-0e12987586b3" providerId="ADAL" clId="{44020275-60E8-4C4B-A89B-30BD6EE28A65}" dt="2018-01-12T15:02:25.481" v="38"/>
        <pc:sldMkLst>
          <pc:docMk/>
          <pc:sldMk cId="1328669562" sldId="270"/>
        </pc:sldMkLst>
        <pc:spChg chg="mod">
          <ac:chgData name="Holcomb, Jay" userId="aee8fcb3-73df-479f-8979-0e12987586b3" providerId="ADAL" clId="{44020275-60E8-4C4B-A89B-30BD6EE28A65}" dt="2018-01-12T15:02:25.481" v="38"/>
          <ac:spMkLst>
            <pc:docMk/>
            <pc:sldMk cId="1328669562" sldId="270"/>
            <ac:spMk id="8" creationId="{00000000-0000-0000-0000-000000000000}"/>
          </ac:spMkLst>
        </pc:spChg>
      </pc:sldChg>
      <pc:sldChg chg="modSp">
        <pc:chgData name="Holcomb, Jay" userId="aee8fcb3-73df-479f-8979-0e12987586b3" providerId="ADAL" clId="{44020275-60E8-4C4B-A89B-30BD6EE28A65}" dt="2018-01-12T15:02:38.329" v="43" actId="6549"/>
        <pc:sldMkLst>
          <pc:docMk/>
          <pc:sldMk cId="31260194" sldId="271"/>
        </pc:sldMkLst>
        <pc:spChg chg="mod">
          <ac:chgData name="Holcomb, Jay" userId="aee8fcb3-73df-479f-8979-0e12987586b3" providerId="ADAL" clId="{44020275-60E8-4C4B-A89B-30BD6EE28A65}" dt="2018-01-12T15:02:38.329" v="43" actId="6549"/>
          <ac:spMkLst>
            <pc:docMk/>
            <pc:sldMk cId="31260194" sldId="271"/>
            <ac:spMk id="8" creationId="{00000000-0000-0000-0000-000000000000}"/>
          </ac:spMkLst>
        </pc:spChg>
      </pc:sldChg>
      <pc:sldChg chg="modSp">
        <pc:chgData name="Holcomb, Jay" userId="aee8fcb3-73df-479f-8979-0e12987586b3" providerId="ADAL" clId="{44020275-60E8-4C4B-A89B-30BD6EE28A65}" dt="2018-01-12T15:03:03.466" v="55" actId="20577"/>
        <pc:sldMkLst>
          <pc:docMk/>
          <pc:sldMk cId="3469680080" sldId="272"/>
        </pc:sldMkLst>
        <pc:spChg chg="mod">
          <ac:chgData name="Holcomb, Jay" userId="aee8fcb3-73df-479f-8979-0e12987586b3" providerId="ADAL" clId="{44020275-60E8-4C4B-A89B-30BD6EE28A65}" dt="2018-01-12T15:03:03.466" v="55" actId="20577"/>
          <ac:spMkLst>
            <pc:docMk/>
            <pc:sldMk cId="3469680080" sldId="272"/>
            <ac:spMk id="8" creationId="{00000000-0000-0000-0000-000000000000}"/>
          </ac:spMkLst>
        </pc:spChg>
      </pc:sldChg>
      <pc:sldMasterChg chg="addSp modSp modSldLayout">
        <pc:chgData name="Holcomb, Jay" userId="aee8fcb3-73df-479f-8979-0e12987586b3" providerId="ADAL" clId="{44020275-60E8-4C4B-A89B-30BD6EE28A65}" dt="2018-01-12T15:05:23.680" v="104"/>
        <pc:sldMasterMkLst>
          <pc:docMk/>
          <pc:sldMasterMk cId="0" sldId="2147483648"/>
        </pc:sldMasterMkLst>
        <pc:spChg chg="mod">
          <ac:chgData name="Holcomb, Jay" userId="aee8fcb3-73df-479f-8979-0e12987586b3" providerId="ADAL" clId="{44020275-60E8-4C4B-A89B-30BD6EE28A65}" dt="2018-01-12T15:00:15.646" v="2" actId="6549"/>
          <ac:spMkLst>
            <pc:docMk/>
            <pc:sldMasterMk cId="0" sldId="2147483648"/>
            <ac:spMk id="10" creationId="{00000000-0000-0000-0000-000000000000}"/>
          </ac:spMkLst>
        </pc:spChg>
        <pc:spChg chg="add">
          <ac:chgData name="Holcomb, Jay" userId="aee8fcb3-73df-479f-8979-0e12987586b3" providerId="ADAL" clId="{44020275-60E8-4C4B-A89B-30BD6EE28A65}" dt="2018-01-12T15:05:23.680" v="104"/>
          <ac:spMkLst>
            <pc:docMk/>
            <pc:sldMasterMk cId="0" sldId="2147483648"/>
            <ac:spMk id="11" creationId="{80307905-E138-48A1-B04F-D3CCA7FAD341}"/>
          </ac:spMkLst>
        </pc:spChg>
        <pc:spChg chg="mod">
          <ac:chgData name="Holcomb, Jay" userId="aee8fcb3-73df-479f-8979-0e12987586b3" providerId="ADAL" clId="{44020275-60E8-4C4B-A89B-30BD6EE28A65}" dt="2018-01-12T15:05:00.581" v="101" actId="14100"/>
          <ac:spMkLst>
            <pc:docMk/>
            <pc:sldMasterMk cId="0" sldId="2147483648"/>
            <ac:spMk id="1029" creationId="{00000000-0000-0000-0000-000000000000}"/>
          </ac:spMkLst>
        </pc:spChg>
        <pc:spChg chg="mod">
          <ac:chgData name="Holcomb, Jay" userId="aee8fcb3-73df-479f-8979-0e12987586b3" providerId="ADAL" clId="{44020275-60E8-4C4B-A89B-30BD6EE28A65}" dt="2018-01-12T15:03:23.643" v="56"/>
          <ac:spMkLst>
            <pc:docMk/>
            <pc:sldMasterMk cId="0" sldId="2147483648"/>
            <ac:spMk id="1032" creationId="{00000000-0000-0000-0000-000000000000}"/>
          </ac:spMkLst>
        </pc:spChg>
        <pc:sldLayoutChg chg="addSp modSp">
          <pc:chgData name="Holcomb, Jay" userId="aee8fcb3-73df-479f-8979-0e12987586b3" providerId="ADAL" clId="{44020275-60E8-4C4B-A89B-30BD6EE28A65}" dt="2018-01-12T15:05:17.448" v="103" actId="1076"/>
          <pc:sldLayoutMkLst>
            <pc:docMk/>
            <pc:sldMasterMk cId="0" sldId="2147483648"/>
            <pc:sldLayoutMk cId="0" sldId="2147483650"/>
          </pc:sldLayoutMkLst>
          <pc:spChg chg="mod">
            <ac:chgData name="Holcomb, Jay" userId="aee8fcb3-73df-479f-8979-0e12987586b3" providerId="ADAL" clId="{44020275-60E8-4C4B-A89B-30BD6EE28A65}" dt="2018-01-12T15:03:29.487" v="57" actId="14100"/>
            <ac:spMkLst>
              <pc:docMk/>
              <pc:sldMasterMk cId="0" sldId="2147483648"/>
              <pc:sldLayoutMk cId="0" sldId="2147483650"/>
              <ac:spMk id="6" creationId="{00000000-0000-0000-0000-000000000000}"/>
            </ac:spMkLst>
          </pc:spChg>
          <pc:spChg chg="add mod">
            <ac:chgData name="Holcomb, Jay" userId="aee8fcb3-73df-479f-8979-0e12987586b3" providerId="ADAL" clId="{44020275-60E8-4C4B-A89B-30BD6EE28A65}" dt="2018-01-12T15:05:17.448" v="103" actId="1076"/>
            <ac:spMkLst>
              <pc:docMk/>
              <pc:sldMasterMk cId="0" sldId="2147483648"/>
              <pc:sldLayoutMk cId="0" sldId="2147483650"/>
              <ac:spMk id="7" creationId="{EE87740C-0330-406D-9CAC-10DC77206C2C}"/>
            </ac:spMkLst>
          </pc:spChg>
        </pc:sldLayoutChg>
      </pc:sldMasterChg>
      <pc:sldMasterChg chg="del">
        <pc:chgData name="Holcomb, Jay" userId="aee8fcb3-73df-479f-8979-0e12987586b3" providerId="ADAL" clId="{44020275-60E8-4C4B-A89B-30BD6EE28A65}" dt="2018-01-12T15:00:09.058" v="0" actId="2696"/>
        <pc:sldMasterMkLst>
          <pc:docMk/>
          <pc:sldMasterMk cId="2822029497" sldId="2147483651"/>
        </pc:sldMasterMkLst>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03-Dec-19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Jay Holcomb (Itron)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09Jan20-07May20</a:t>
            </a:r>
            <a:endParaRPr lang="en-GB" dirty="0"/>
          </a:p>
        </p:txBody>
      </p:sp>
      <p:sp>
        <p:nvSpPr>
          <p:cNvPr id="7" name="Rectangle 4">
            <a:extLst>
              <a:ext uri="{FF2B5EF4-FFF2-40B4-BE49-F238E27FC236}">
                <a16:creationId xmlns:a16="http://schemas.microsoft.com/office/drawing/2014/main" id="{EE87740C-0330-406D-9CAC-10DC77206C2C}"/>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970088"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09Jan20-07May20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267200" y="6475413"/>
            <a:ext cx="6064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r>
              <a:rPr lang="en-GB" dirty="0"/>
              <a:t>Jay Holcomb (Itron)</a:t>
            </a: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802.18-16/0038r14</a:t>
            </a:r>
          </a:p>
        </p:txBody>
      </p:sp>
      <p:sp>
        <p:nvSpPr>
          <p:cNvPr id="11" name="Rectangle 4">
            <a:extLst>
              <a:ext uri="{FF2B5EF4-FFF2-40B4-BE49-F238E27FC236}">
                <a16:creationId xmlns:a16="http://schemas.microsoft.com/office/drawing/2014/main" id="{80307905-E138-48A1-B04F-D3CCA7FAD341}"/>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itroninc.webex.com/itroninc/j.php?MTID=m9b406be7ba6ebb4f0a9476b09689cb65" TargetMode="External"/><Relationship Id="rId2" Type="http://schemas.openxmlformats.org/officeDocument/2006/relationships/hyperlink" Target="https://itroninc.webex.com/itroninc/j.php?MTID=m7760c5c4bf4f2e8988071e72e2193b70"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troninc.webex.com/itroninc/globalcallin.php?serviceType=MC&amp;ED=515429677&amp;tollFree=1" TargetMode="External"/><Relationship Id="rId2" Type="http://schemas.openxmlformats.org/officeDocument/2006/relationships/hyperlink" Target="sip:920808968@itroninc.webex.com" TargetMode="External"/><Relationship Id="rId1" Type="http://schemas.openxmlformats.org/officeDocument/2006/relationships/slideLayout" Target="../slideLayouts/slideLayout1.xml"/><Relationship Id="rId5" Type="http://schemas.openxmlformats.org/officeDocument/2006/relationships/hyperlink" Target="https://help.webex.com/docs/DOC-5412" TargetMode="External"/><Relationship Id="rId4" Type="http://schemas.openxmlformats.org/officeDocument/2006/relationships/hyperlink" Target="https://www.webex.com/pdf/tollfree_restriction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09Jan20-07May20</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14 Nov 2019</a:t>
            </a:r>
          </a:p>
        </p:txBody>
      </p:sp>
      <p:graphicFrame>
        <p:nvGraphicFramePr>
          <p:cNvPr id="9" name="Object 3"/>
          <p:cNvGraphicFramePr>
            <a:graphicFrameLocks noChangeAspect="1"/>
          </p:cNvGraphicFramePr>
          <p:nvPr>
            <p:extLst>
              <p:ext uri="{D42A27DB-BD31-4B8C-83A1-F6EECF244321}">
                <p14:modId xmlns:p14="http://schemas.microsoft.com/office/powerpoint/2010/main" val="3564608008"/>
              </p:ext>
            </p:extLst>
          </p:nvPr>
        </p:nvGraphicFramePr>
        <p:xfrm>
          <a:off x="541338" y="3635375"/>
          <a:ext cx="8207375" cy="2619375"/>
        </p:xfrm>
        <a:graphic>
          <a:graphicData uri="http://schemas.openxmlformats.org/presentationml/2006/ole">
            <mc:AlternateContent xmlns:mc="http://schemas.openxmlformats.org/markup-compatibility/2006">
              <mc:Choice xmlns:v="urn:schemas-microsoft-com:vml" Requires="v">
                <p:oleObj spid="_x0000_s1041" name="Document" r:id="rId3" imgW="8245941" imgH="2645467" progId="Word.Document.8">
                  <p:embed/>
                </p:oleObj>
              </mc:Choice>
              <mc:Fallback>
                <p:oleObj name="Document" r:id="rId3" imgW="8245941" imgH="2645467" progId="Word.Document.8">
                  <p:embed/>
                  <p:pic>
                    <p:nvPicPr>
                      <p:cNvPr id="9" name="Object 3"/>
                      <p:cNvPicPr>
                        <a:picLocks noChangeAspect="1" noChangeArrowheads="1"/>
                      </p:cNvPicPr>
                      <p:nvPr/>
                    </p:nvPicPr>
                    <p:blipFill>
                      <a:blip r:embed="rId4"/>
                      <a:srcRect/>
                      <a:stretch>
                        <a:fillRect/>
                      </a:stretch>
                    </p:blipFill>
                    <p:spPr bwMode="auto">
                      <a:xfrm>
                        <a:off x="541338" y="3635375"/>
                        <a:ext cx="8207375" cy="2619375"/>
                      </a:xfrm>
                      <a:prstGeom prst="rect">
                        <a:avLst/>
                      </a:prstGeom>
                      <a:noFill/>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a:t>09Jan20-07May20</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a:t>
            </a:r>
            <a:endParaRPr lang="en-US" dirty="0"/>
          </a:p>
        </p:txBody>
      </p:sp>
      <p:sp>
        <p:nvSpPr>
          <p:cNvPr id="8" name="Content Placeholder 2"/>
          <p:cNvSpPr>
            <a:spLocks noGrp="1"/>
          </p:cNvSpPr>
          <p:nvPr>
            <p:ph idx="1"/>
          </p:nvPr>
        </p:nvSpPr>
        <p:spPr>
          <a:xfrm>
            <a:off x="696912" y="1600200"/>
            <a:ext cx="8016411" cy="4800600"/>
          </a:xfrm>
        </p:spPr>
        <p:txBody>
          <a:bodyPr/>
          <a:lstStyle/>
          <a:p>
            <a:r>
              <a:rPr lang="en-US" sz="2000" dirty="0"/>
              <a:t>Every Thursday, from     09 January 2020    to    07 May 2020</a:t>
            </a:r>
          </a:p>
          <a:p>
            <a:r>
              <a:rPr lang="en-US" sz="1600" dirty="0"/>
              <a:t>12:00  | Pacific Time (Spokane)  |  50-55mins 	</a:t>
            </a:r>
            <a:r>
              <a:rPr lang="en-US" sz="1600" dirty="0">
                <a:solidFill>
                  <a:srgbClr val="7030A0"/>
                </a:solidFill>
              </a:rPr>
              <a:t>(Note: must be done at :55 at latest) </a:t>
            </a:r>
            <a:r>
              <a:rPr lang="en-US" sz="1600" dirty="0"/>
              <a:t> </a:t>
            </a:r>
          </a:p>
          <a:p>
            <a:r>
              <a:rPr lang="en-US" sz="1600" dirty="0"/>
              <a:t>15:00  | Eastern Time </a:t>
            </a:r>
          </a:p>
          <a:p>
            <a:endParaRPr lang="en-US" u="sng" dirty="0">
              <a:hlinkClick r:id="rId2"/>
            </a:endParaRPr>
          </a:p>
          <a:p>
            <a:r>
              <a:rPr lang="en-US" u="sng" dirty="0">
                <a:hlinkClick r:id="rId3"/>
              </a:rPr>
              <a:t>Join WebEx meeting</a:t>
            </a:r>
            <a:endParaRPr lang="en-US" dirty="0"/>
          </a:p>
          <a:p>
            <a:r>
              <a:rPr lang="en-US" sz="1600" dirty="0">
                <a:hlinkClick r:id="rId3"/>
              </a:rPr>
              <a:t>https://itroninc.webex.com/itroninc/j.php?MTID=m9b406be7ba6ebb4f0a9476b09689cb65</a:t>
            </a:r>
            <a:endParaRPr lang="en-US" sz="1600" dirty="0"/>
          </a:p>
          <a:p>
            <a:endParaRPr lang="en-US" sz="1600" dirty="0"/>
          </a:p>
          <a:p>
            <a:r>
              <a:rPr lang="en-US" sz="1600" dirty="0"/>
              <a:t>Meeting number (access code): 920 808 968 </a:t>
            </a:r>
          </a:p>
          <a:p>
            <a:r>
              <a:rPr lang="en-US" sz="1600" dirty="0"/>
              <a:t>Meeting password: RRTag20a (77824202 from phone)</a:t>
            </a:r>
          </a:p>
          <a:p>
            <a:endParaRPr lang="en-US" sz="1600" dirty="0"/>
          </a:p>
          <a:p>
            <a:r>
              <a:rPr lang="en-US" sz="1600" dirty="0"/>
              <a:t>Join by phone  </a:t>
            </a:r>
          </a:p>
          <a:p>
            <a:r>
              <a:rPr lang="en-US" sz="1600" dirty="0"/>
              <a:t>+1-855-797-9485 US Toll free  </a:t>
            </a:r>
          </a:p>
          <a:p>
            <a:r>
              <a:rPr lang="en-US" sz="1600" dirty="0"/>
              <a:t>+1-415-655-0002 US Toll  </a:t>
            </a:r>
          </a:p>
          <a:p>
            <a:r>
              <a:rPr lang="en-US" sz="1600" dirty="0"/>
              <a:t>Access code: 920 808 968 </a:t>
            </a:r>
          </a:p>
        </p:txBody>
      </p:sp>
    </p:spTree>
    <p:extLst>
      <p:ext uri="{BB962C8B-B14F-4D97-AF65-F5344CB8AC3E}">
        <p14:creationId xmlns:p14="http://schemas.microsoft.com/office/powerpoint/2010/main" val="132866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09Jan20-07May20</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 – Cont.</a:t>
            </a:r>
            <a:endParaRPr lang="en-US" dirty="0"/>
          </a:p>
        </p:txBody>
      </p:sp>
      <p:sp>
        <p:nvSpPr>
          <p:cNvPr id="8" name="Content Placeholder 2"/>
          <p:cNvSpPr>
            <a:spLocks noGrp="1"/>
          </p:cNvSpPr>
          <p:nvPr>
            <p:ph idx="1"/>
          </p:nvPr>
        </p:nvSpPr>
        <p:spPr>
          <a:xfrm>
            <a:off x="685800" y="1830388"/>
            <a:ext cx="7770813" cy="4264025"/>
          </a:xfrm>
        </p:spPr>
        <p:txBody>
          <a:bodyPr/>
          <a:lstStyle/>
          <a:p>
            <a:pPr>
              <a:buFont typeface="Arial" panose="020B0604020202020204" pitchFamily="34" charset="0"/>
              <a:buChar char="•"/>
            </a:pPr>
            <a:r>
              <a:rPr lang="en-US" sz="2000" dirty="0"/>
              <a:t>Join from a video system or application</a:t>
            </a:r>
            <a:br>
              <a:rPr lang="en-US" sz="2000" dirty="0"/>
            </a:br>
            <a:r>
              <a:rPr lang="en-US" sz="2000" dirty="0"/>
              <a:t>Dial </a:t>
            </a:r>
            <a:r>
              <a:rPr lang="en-US" sz="2000" u="sng" dirty="0">
                <a:hlinkClick r:id="rId2"/>
              </a:rPr>
              <a:t>920808968@itroninc.webex.com</a:t>
            </a:r>
            <a:r>
              <a:rPr lang="en-US" sz="2000" dirty="0"/>
              <a:t>  </a:t>
            </a:r>
            <a:br>
              <a:rPr lang="en-US" sz="2000" dirty="0"/>
            </a:br>
            <a:r>
              <a:rPr lang="en-US" sz="2000" dirty="0"/>
              <a:t>You can also dial 173.243.2.68 and enter your meeting number.  </a:t>
            </a:r>
            <a:endParaRPr lang="en-US" sz="2000" u="sng" dirty="0">
              <a:hlinkClick r:id="rId3"/>
            </a:endParaRPr>
          </a:p>
          <a:p>
            <a:endParaRPr lang="en-US" u="sng" dirty="0">
              <a:hlinkClick r:id="rId3"/>
            </a:endParaRPr>
          </a:p>
          <a:p>
            <a:pPr>
              <a:buFont typeface="Arial" panose="020B0604020202020204" pitchFamily="34" charset="0"/>
              <a:buChar char="•"/>
            </a:pPr>
            <a:r>
              <a:rPr lang="en-US" sz="2000" u="sng" dirty="0">
                <a:hlinkClick r:id="rId3"/>
              </a:rPr>
              <a:t>Global call-in numbers</a:t>
            </a:r>
            <a:r>
              <a:rPr lang="en-US" sz="2000" dirty="0"/>
              <a:t>  |  </a:t>
            </a:r>
            <a:r>
              <a:rPr lang="en-US" sz="2000" u="sng" dirty="0">
                <a:hlinkClick r:id="rId4"/>
              </a:rPr>
              <a:t>Toll-free calling restrictions</a:t>
            </a:r>
            <a:r>
              <a:rPr lang="en-US" sz="2000" dirty="0"/>
              <a:t>   </a:t>
            </a:r>
            <a:br>
              <a:rPr lang="en-US" sz="2000" dirty="0"/>
            </a:br>
            <a:r>
              <a:rPr lang="en-US" sz="2000" dirty="0"/>
              <a:t>  </a:t>
            </a:r>
            <a:br>
              <a:rPr lang="en-US" sz="2000" dirty="0"/>
            </a:br>
            <a:r>
              <a:rPr lang="en-US" sz="2000" u="sng" dirty="0">
                <a:hlinkClick r:id="rId5"/>
              </a:rPr>
              <a:t>Can't join the meeting?</a:t>
            </a:r>
            <a:r>
              <a:rPr lang="en-US" sz="2000" dirty="0"/>
              <a:t> </a:t>
            </a:r>
          </a:p>
          <a:p>
            <a:endParaRPr lang="en-US" sz="1600" dirty="0"/>
          </a:p>
          <a:p>
            <a:pPr>
              <a:buFont typeface="Wingdings" panose="05000000000000000000" pitchFamily="2" charset="2"/>
              <a:buChar char="v"/>
            </a:pPr>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600" dirty="0"/>
          </a:p>
          <a:p>
            <a:endParaRPr lang="en-US" sz="1600" dirty="0"/>
          </a:p>
        </p:txBody>
      </p:sp>
    </p:spTree>
    <p:extLst>
      <p:ext uri="{BB962C8B-B14F-4D97-AF65-F5344CB8AC3E}">
        <p14:creationId xmlns:p14="http://schemas.microsoft.com/office/powerpoint/2010/main" val="3126019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534</TotalTime>
  <Words>247</Words>
  <Application>Microsoft Office PowerPoint</Application>
  <PresentationFormat>On-screen Show (4:3)</PresentationFormat>
  <Paragraphs>32</Paragraphs>
  <Slides>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vt:lpstr>
      <vt:lpstr>Times New Roman</vt:lpstr>
      <vt:lpstr>Wingdings</vt:lpstr>
      <vt:lpstr>Office Theme</vt:lpstr>
      <vt:lpstr>Document</vt:lpstr>
      <vt:lpstr>IEEE 802.18 RR-TAG Teleconference Call-In Info</vt:lpstr>
      <vt:lpstr>RR-TAG Call-In Info</vt:lpstr>
      <vt:lpstr>RR-TAG Call-In Info – Cont.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65</cp:revision>
  <cp:lastPrinted>1601-01-01T00:00:00Z</cp:lastPrinted>
  <dcterms:created xsi:type="dcterms:W3CDTF">2016-03-03T14:54:45Z</dcterms:created>
  <dcterms:modified xsi:type="dcterms:W3CDTF">2019-12-03T19:25:30Z</dcterms:modified>
</cp:coreProperties>
</file>