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2" r:id="rId2"/>
    <p:sldId id="270" r:id="rId3"/>
    <p:sldId id="271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5" autoAdjust="0"/>
    <p:restoredTop sz="91565" autoAdjust="0"/>
  </p:normalViewPr>
  <p:slideViewPr>
    <p:cSldViewPr>
      <p:cViewPr varScale="1">
        <p:scale>
          <a:sx n="117" d="100"/>
          <a:sy n="117" d="100"/>
        </p:scale>
        <p:origin x="66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14May20-03Sep20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14May20-03Sep20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802.18-16/0038r15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el:%2B44-20-3198-8144,,*01*796860468%23%23*01*" TargetMode="External"/><Relationship Id="rId2" Type="http://schemas.openxmlformats.org/officeDocument/2006/relationships/hyperlink" Target="https://ieee802.my.webex.com/ieee802.my/j.php?MTID=mc65329f017bd7a77e763eeb88cf0a699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llaborationhelp.cisco.com/article/WBX00002905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/>
              <a:t>14May20-03Sep20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19 Mar 2019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608008"/>
              </p:ext>
            </p:extLst>
          </p:nvPr>
        </p:nvGraphicFramePr>
        <p:xfrm>
          <a:off x="541338" y="3635375"/>
          <a:ext cx="8207375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3" imgW="8245941" imgH="2645467" progId="Word.Document.8">
                  <p:embed/>
                </p:oleObj>
              </mc:Choice>
              <mc:Fallback>
                <p:oleObj name="Document" r:id="rId3" imgW="8245941" imgH="264546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635375"/>
                        <a:ext cx="8207375" cy="2619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/>
              <a:t>14May20-03Sep20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RR-TAG Call-In Info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447088" cy="4800600"/>
          </a:xfrm>
        </p:spPr>
        <p:txBody>
          <a:bodyPr/>
          <a:lstStyle/>
          <a:p>
            <a:r>
              <a:rPr lang="en-US" sz="1800" dirty="0"/>
              <a:t>Seat4-802.18 weekly teleconference</a:t>
            </a:r>
          </a:p>
          <a:p>
            <a:r>
              <a:rPr lang="en-US" sz="1800" dirty="0"/>
              <a:t>Recurrence: Occurs every Thursday effective 5/14/2020 until 9/3/2020 from 3:00 PM to 3:55 PM, (UTC-04:00) Eastern Time (US &amp; Canada)</a:t>
            </a:r>
          </a:p>
          <a:p>
            <a:r>
              <a:rPr lang="en-US" sz="1800" dirty="0"/>
              <a:t>(Note: IEEE 802 </a:t>
            </a:r>
            <a:r>
              <a:rPr lang="en-US" sz="1800" dirty="0" err="1"/>
              <a:t>Webex</a:t>
            </a:r>
            <a:r>
              <a:rPr lang="en-US" sz="1800" dirty="0"/>
              <a:t> accounts may change mid-August 2020, watch for updates.) 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sz="1800" dirty="0"/>
              <a:t> 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dirty="0">
                <a:solidFill>
                  <a:srgbClr val="4E4E4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Description</a:t>
            </a: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JOIN WEBEX MEETING </a:t>
            </a: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https://ieee802.my.webex.com/ieee802.my/j.php?MTID=mc65329f017bd7a77e763eeb88cf0a699</a:t>
            </a: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altLang="en-US" sz="2800" b="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Meeting number (access code): 796 860 468 </a:t>
            </a:r>
            <a:endParaRPr lang="en-US" altLang="en-US" sz="2800" b="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Meeting password: rrtag20b </a:t>
            </a:r>
            <a:endParaRPr lang="en-US" altLang="en-US" sz="2800" b="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18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 BY PHONE +1-510-338-9438 USA Toll </a:t>
            </a:r>
            <a:endParaRPr lang="en-US" altLang="en-US" sz="2800" b="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1800" b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Tap here to call (mobile phones only, hosts not supported): </a:t>
            </a:r>
            <a:endParaRPr lang="en-US" altLang="en-US" sz="2800" b="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</a:t>
            </a: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:%2B1-510-338-9438,,*01*796860468%23%23*01* +44-20-3198-8144 UK 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Toll Tap here to call (mobile phones only, hosts not supported): 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tel</a:t>
            </a:r>
            <a:r>
              <a:rPr lang="en-US" altLang="en-US" sz="18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:%2B44-20-3198-8144,,*01*796860468%23%23*01*</a:t>
            </a:r>
            <a:r>
              <a:rPr lang="en-US" altLang="en-US" sz="2800" b="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endParaRPr lang="en-US" altLang="en-US" sz="4400" b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sz="1800" dirty="0"/>
          </a:p>
          <a:p>
            <a:r>
              <a:rPr lang="en-US" sz="1800" dirty="0"/>
              <a:t> </a:t>
            </a:r>
          </a:p>
          <a:p>
            <a:r>
              <a:rPr lang="en-US" sz="1800" dirty="0"/>
              <a:t>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866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/>
              <a:t>14May20-03Sep20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RR-TAG Call-In Info – Cont.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775649"/>
            <a:ext cx="830579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Global call-in numbers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https://ieee802.my.webex.com/ieee802.my/globalcallin.php?MTID=m3d9294e033585bf9580e6de28861cf5e Can't join the meeting?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https://collaborationhelp.cisco.com/article/WBX000029055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IMPORTANT NOTICE: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note that this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Webex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service allows audio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information sent during the session to be recorded,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 may be discoverable in a legal matter. By joining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session, you automatically consent to such recordings.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do not consent to being recorded, discuss your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concerns with the host or do not join the session.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548</TotalTime>
  <Words>285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802.18 RR-TAG Teleconference Call-In Info</vt:lpstr>
      <vt:lpstr>RR-TAG Call-In Info</vt:lpstr>
      <vt:lpstr>RR-TAG Call-In Info – Cont.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68</cp:revision>
  <cp:lastPrinted>1601-01-01T00:00:00Z</cp:lastPrinted>
  <dcterms:created xsi:type="dcterms:W3CDTF">2016-03-03T14:54:45Z</dcterms:created>
  <dcterms:modified xsi:type="dcterms:W3CDTF">2020-05-07T23:00:44Z</dcterms:modified>
</cp:coreProperties>
</file>