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2" r:id="rId2"/>
    <p:sldId id="276" r:id="rId3"/>
    <p:sldId id="273" r:id="rId4"/>
    <p:sldId id="270" r:id="rId5"/>
    <p:sldId id="278" r:id="rId6"/>
    <p:sldId id="277" r:id="rId7"/>
    <p:sldId id="275" r:id="rId8"/>
    <p:sldId id="271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5" autoAdjust="0"/>
    <p:restoredTop sz="95405" autoAdjust="0"/>
  </p:normalViewPr>
  <p:slideViewPr>
    <p:cSldViewPr>
      <p:cViewPr varScale="1">
        <p:scale>
          <a:sx n="86" d="100"/>
          <a:sy n="86" d="100"/>
        </p:scale>
        <p:origin x="145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44020275-60E8-4C4B-A89B-30BD6EE28A65}"/>
    <pc:docChg chg="undo modSld delMainMaster modMainMaster">
      <pc:chgData name="Holcomb, Jay" userId="aee8fcb3-73df-479f-8979-0e12987586b3" providerId="ADAL" clId="{44020275-60E8-4C4B-A89B-30BD6EE28A65}" dt="2018-01-12T15:05:23.680" v="104"/>
      <pc:docMkLst>
        <pc:docMk/>
      </pc:docMkLst>
      <pc:sldChg chg="modSp">
        <pc:chgData name="Holcomb, Jay" userId="aee8fcb3-73df-479f-8979-0e12987586b3" providerId="ADAL" clId="{44020275-60E8-4C4B-A89B-30BD6EE28A65}" dt="2018-01-12T15:02:25.481" v="38"/>
        <pc:sldMkLst>
          <pc:docMk/>
          <pc:sldMk cId="1328669562" sldId="270"/>
        </pc:sldMkLst>
        <pc:spChg chg="mod">
          <ac:chgData name="Holcomb, Jay" userId="aee8fcb3-73df-479f-8979-0e12987586b3" providerId="ADAL" clId="{44020275-60E8-4C4B-A89B-30BD6EE28A65}" dt="2018-01-12T15:02:25.481" v="38"/>
          <ac:spMkLst>
            <pc:docMk/>
            <pc:sldMk cId="1328669562" sldId="270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2:38.329" v="43" actId="6549"/>
        <pc:sldMkLst>
          <pc:docMk/>
          <pc:sldMk cId="31260194" sldId="271"/>
        </pc:sldMkLst>
        <pc:spChg chg="mod">
          <ac:chgData name="Holcomb, Jay" userId="aee8fcb3-73df-479f-8979-0e12987586b3" providerId="ADAL" clId="{44020275-60E8-4C4B-A89B-30BD6EE28A65}" dt="2018-01-12T15:02:38.329" v="43" actId="6549"/>
          <ac:spMkLst>
            <pc:docMk/>
            <pc:sldMk cId="31260194" sldId="271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3:03.466" v="55" actId="20577"/>
        <pc:sldMkLst>
          <pc:docMk/>
          <pc:sldMk cId="3469680080" sldId="272"/>
        </pc:sldMkLst>
        <pc:spChg chg="mod">
          <ac:chgData name="Holcomb, Jay" userId="aee8fcb3-73df-479f-8979-0e12987586b3" providerId="ADAL" clId="{44020275-60E8-4C4B-A89B-30BD6EE28A65}" dt="2018-01-12T15:03:03.466" v="55" actId="20577"/>
          <ac:spMkLst>
            <pc:docMk/>
            <pc:sldMk cId="3469680080" sldId="272"/>
            <ac:spMk id="8" creationId="{00000000-0000-0000-0000-000000000000}"/>
          </ac:spMkLst>
        </pc:spChg>
      </pc:sldChg>
      <pc:sldMasterChg chg="addSp modSp modSldLayout">
        <pc:chgData name="Holcomb, Jay" userId="aee8fcb3-73df-479f-8979-0e12987586b3" providerId="ADAL" clId="{44020275-60E8-4C4B-A89B-30BD6EE28A65}" dt="2018-01-12T15:05:23.680" v="104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44020275-60E8-4C4B-A89B-30BD6EE28A65}" dt="2018-01-12T15:00:15.646" v="2" actId="6549"/>
          <ac:spMkLst>
            <pc:docMk/>
            <pc:sldMasterMk cId="0" sldId="2147483648"/>
            <ac:spMk id="10" creationId="{00000000-0000-0000-0000-000000000000}"/>
          </ac:spMkLst>
        </pc:spChg>
        <pc:spChg chg="add">
          <ac:chgData name="Holcomb, Jay" userId="aee8fcb3-73df-479f-8979-0e12987586b3" providerId="ADAL" clId="{44020275-60E8-4C4B-A89B-30BD6EE28A65}" dt="2018-01-12T15:05:23.680" v="104"/>
          <ac:spMkLst>
            <pc:docMk/>
            <pc:sldMasterMk cId="0" sldId="2147483648"/>
            <ac:spMk id="11" creationId="{80307905-E138-48A1-B04F-D3CCA7FAD341}"/>
          </ac:spMkLst>
        </pc:spChg>
        <pc:spChg chg="mod">
          <ac:chgData name="Holcomb, Jay" userId="aee8fcb3-73df-479f-8979-0e12987586b3" providerId="ADAL" clId="{44020275-60E8-4C4B-A89B-30BD6EE28A65}" dt="2018-01-12T15:05:00.581" v="101" actId="1410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Holcomb, Jay" userId="aee8fcb3-73df-479f-8979-0e12987586b3" providerId="ADAL" clId="{44020275-60E8-4C4B-A89B-30BD6EE28A65}" dt="2018-01-12T15:03:23.643" v="56"/>
          <ac:spMkLst>
            <pc:docMk/>
            <pc:sldMasterMk cId="0" sldId="2147483648"/>
            <ac:spMk id="1032" creationId="{00000000-0000-0000-0000-000000000000}"/>
          </ac:spMkLst>
        </pc:spChg>
        <pc:sldLayoutChg chg="addSp modSp">
          <pc:chgData name="Holcomb, Jay" userId="aee8fcb3-73df-479f-8979-0e12987586b3" providerId="ADAL" clId="{44020275-60E8-4C4B-A89B-30BD6EE28A65}" dt="2018-01-12T15:05:17.448" v="103" actId="1076"/>
          <pc:sldLayoutMkLst>
            <pc:docMk/>
            <pc:sldMasterMk cId="0" sldId="2147483648"/>
            <pc:sldLayoutMk cId="0" sldId="2147483650"/>
          </pc:sldLayoutMkLst>
          <pc:spChg chg="mod">
            <ac:chgData name="Holcomb, Jay" userId="aee8fcb3-73df-479f-8979-0e12987586b3" providerId="ADAL" clId="{44020275-60E8-4C4B-A89B-30BD6EE28A65}" dt="2018-01-12T15:03:29.487" v="57" actId="1410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Holcomb, Jay" userId="aee8fcb3-73df-479f-8979-0e12987586b3" providerId="ADAL" clId="{44020275-60E8-4C4B-A89B-30BD6EE28A65}" dt="2018-01-12T15:05:17.448" v="103" actId="1076"/>
            <ac:spMkLst>
              <pc:docMk/>
              <pc:sldMasterMk cId="0" sldId="2147483648"/>
              <pc:sldLayoutMk cId="0" sldId="2147483650"/>
              <ac:spMk id="7" creationId="{EE87740C-0330-406D-9CAC-10DC77206C2C}"/>
            </ac:spMkLst>
          </pc:spChg>
        </pc:sldLayoutChg>
      </pc:sldMasterChg>
      <pc:sldMasterChg chg="del">
        <pc:chgData name="Holcomb, Jay" userId="aee8fcb3-73df-479f-8979-0e12987586b3" providerId="ADAL" clId="{44020275-60E8-4C4B-A89B-30BD6EE28A65}" dt="2018-01-12T15:00:09.058" v="0" actId="2696"/>
        <pc:sldMasterMkLst>
          <pc:docMk/>
          <pc:sldMasterMk cId="2822029497" sldId="2147483651"/>
        </pc:sldMasterMkLst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52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EE87740C-0330-406D-9CAC-10DC77206C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970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7200" y="6475413"/>
            <a:ext cx="6064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694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Jay Holcomb (Itron)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802.18-16/0038r22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80307905-E138-48A1-B04F-D3CCA7FAD3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386463303##*01*" TargetMode="External"/><Relationship Id="rId2" Type="http://schemas.openxmlformats.org/officeDocument/2006/relationships/hyperlink" Target="https://ieeesa.webex.com/ieeesa/j.php?MTID=m26c23a4b9ba5ccb1f68348f9562860c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386463303##*01*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el:%2B1-646-992-2010,,*01*23303388115%23%23*01*" TargetMode="External"/><Relationship Id="rId2" Type="http://schemas.openxmlformats.org/officeDocument/2006/relationships/hyperlink" Target="https://ieeesa.webex.com/ieeesa/j.php?MTID=ma1120695f8407ca6353c41677176fa4b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%2B1-213-306-3065,,*01*23303388115%23%23*01*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el:%2B1-646-992-2010,,*01*23318218475%23%23*01*" TargetMode="External"/><Relationship Id="rId2" Type="http://schemas.openxmlformats.org/officeDocument/2006/relationships/hyperlink" Target="https://ieeesa.webex.com/ieeesa/j.php?MTID=me0c50a33a3b06b562a518ba197d7139d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%2B1-213-306-3065,,*01*23318218475%23%23*01*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386463303##*01*" TargetMode="External"/><Relationship Id="rId2" Type="http://schemas.openxmlformats.org/officeDocument/2006/relationships/hyperlink" Target="https://ieeesa.webex.com/ieeesa/j.php?MTID=m26c23a4b9ba5ccb1f68348f9562860c8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386463303##*01*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0e5ca6cea1f0fdf0a4c719c129c4148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+1-213-306-3065,,*01*23374760501##*01*" TargetMode="External"/><Relationship Id="rId4" Type="http://schemas.openxmlformats.org/officeDocument/2006/relationships/hyperlink" Target="tel:+1-646-992-2010,,*01*23374760501##*01*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help.webex.com__;!!F7jv3iA!n6P6_hputRq0MzCvXMLH53IyiAf16OKrEl3FEqSBAi-x9I80kvMycRYbGHwWmifpAw$" TargetMode="External"/><Relationship Id="rId2" Type="http://schemas.openxmlformats.org/officeDocument/2006/relationships/hyperlink" Target="https://ieeesa.webex.com/cmp3300/webcomponents/widget/globalcallin/globalcallin.do?MTID=m99b7a946707e3d0d9e53cdc6885ccbbe&amp;MTID=m99b7a946707e3d0d9e53cdc6885ccbbe&amp;MTID=m99b7a946707e3d0d9e53cdc6885ccbbe&amp;MTID=m99b7a946707e3d0d9e53cdc6885ccbbe&amp;serviceType=MC&amp;serviceType=MC&amp;serviceType=MC&amp;eventID=1476771892&amp;eventID=1476771892&amp;eventID=1476771892&amp;siteurl=ieeesa&amp;siteurl=ieeesa&amp;siteurl=ieeesa&amp;apiname=globalcallin.php&amp;apiname=globalcallin.php&amp;apiname=globalcallin.php&amp;rnd=1107952732&amp;rnd=1107952732&amp;rnd=1107952732&amp;tollFree=0&amp;tollFree=0&amp;tollFree=0&amp;needFilter=false&amp;needFilter=false&amp;needFilter=false&amp;actappname=cmp3300&amp;actappname=cmp3300&amp;actname=/webcomponents/widget/globalcallin/gcnredirector.do&amp;actname=/webcomponents/widget/globalcallin/gcnredirector.do&amp;renewticket=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Call-In Info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891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smtClean="0"/>
              <a:t>9 June </a:t>
            </a:r>
            <a:r>
              <a:rPr lang="en-GB" sz="2000" b="0" kern="0" dirty="0" smtClean="0"/>
              <a:t>2022</a:t>
            </a:r>
            <a:endParaRPr lang="en-GB" sz="2000" b="0" kern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157665"/>
              </p:ext>
            </p:extLst>
          </p:nvPr>
        </p:nvGraphicFramePr>
        <p:xfrm>
          <a:off x="533400" y="2632869"/>
          <a:ext cx="8610599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3" imgW="8255656" imgH="2794721" progId="Word.Document.8">
                  <p:embed/>
                </p:oleObj>
              </mc:Choice>
              <mc:Fallback>
                <p:oleObj name="Document" r:id="rId3" imgW="8255656" imgH="27947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32869"/>
                        <a:ext cx="8610599" cy="296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6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Abstract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445030"/>
            <a:ext cx="7830630" cy="3264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/>
            <a:r>
              <a:rPr lang="en-US" sz="2000" dirty="0" smtClean="0"/>
              <a:t>This revision provides the teleconference call information of the following teleconference calls: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3:  Weekly RR-TAG teleconference calls up to </a:t>
            </a:r>
            <a:r>
              <a:rPr lang="en-US" sz="1800" b="0" dirty="0" smtClean="0"/>
              <a:t>7 July 2022</a:t>
            </a:r>
            <a:endParaRPr lang="en-US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Slides 4 and 5:  </a:t>
            </a:r>
            <a:r>
              <a:rPr lang="en-US" sz="1800" b="0" dirty="0"/>
              <a:t>RR-TAG </a:t>
            </a:r>
            <a:r>
              <a:rPr lang="en-US" sz="1800" b="0" dirty="0" smtClean="0"/>
              <a:t>2022 July plenary sessions </a:t>
            </a:r>
            <a:r>
              <a:rPr lang="en-US" sz="1800" b="0" dirty="0"/>
              <a:t>on </a:t>
            </a:r>
            <a:r>
              <a:rPr lang="en-US" sz="1800" b="0" dirty="0" smtClean="0"/>
              <a:t>12 July and 14 July </a:t>
            </a:r>
            <a:r>
              <a:rPr lang="en-US" sz="1800" b="0" dirty="0"/>
              <a:t>2022 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</a:rPr>
              <a:t>NOTE: a registration fee is required for these two </a:t>
            </a:r>
            <a:r>
              <a:rPr lang="en-US" sz="1600" b="1" dirty="0" smtClean="0">
                <a:solidFill>
                  <a:srgbClr val="FF0000"/>
                </a:solidFill>
              </a:rPr>
              <a:t>calls</a:t>
            </a:r>
            <a:endParaRPr lang="en-US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6: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21 July </a:t>
            </a:r>
            <a:r>
              <a:rPr lang="en-US" sz="1800" b="0" dirty="0"/>
              <a:t>to </a:t>
            </a:r>
            <a:r>
              <a:rPr lang="en-US" sz="1800" b="0" dirty="0" smtClean="0"/>
              <a:t>8 </a:t>
            </a:r>
            <a:r>
              <a:rPr lang="en-US" sz="1800" b="0" dirty="0"/>
              <a:t>September </a:t>
            </a:r>
            <a:r>
              <a:rPr lang="en-US" sz="1800" b="0" dirty="0" smtClean="0"/>
              <a:t>2022</a:t>
            </a:r>
            <a:endParaRPr lang="en-US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7:  </a:t>
            </a:r>
            <a:r>
              <a:rPr lang="en-US" sz="1800" b="0" dirty="0" smtClean="0"/>
              <a:t>Joint 802.18 and 802.19 Frequency Table ad-hoc calls on t</a:t>
            </a:r>
            <a:r>
              <a:rPr lang="en-US" sz="1800" b="0" kern="1200" dirty="0" smtClean="0">
                <a:latin typeface="Times New Roman" pitchFamily="16" charset="0"/>
              </a:rPr>
              <a:t>he </a:t>
            </a:r>
            <a:r>
              <a:rPr lang="en-US" sz="1800" b="0" kern="1200" dirty="0">
                <a:latin typeface="Times New Roman" pitchFamily="16" charset="0"/>
              </a:rPr>
              <a:t>fourth Tuesday of every month </a:t>
            </a:r>
            <a:r>
              <a:rPr lang="en-US" sz="1800" b="0" kern="1200" dirty="0" smtClean="0">
                <a:latin typeface="Times New Roman" pitchFamily="16" charset="0"/>
              </a:rPr>
              <a:t>from April 2022 to December 2022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858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Call-In </a:t>
            </a:r>
            <a:r>
              <a:rPr lang="en-US" dirty="0">
                <a:latin typeface="Times New Roman" charset="0"/>
              </a:rPr>
              <a:t>Info 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26 May to 7 July 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56538" cy="487521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5/26/2022 until </a:t>
            </a:r>
            <a:r>
              <a:rPr lang="en-US" sz="1400" b="0" dirty="0" smtClean="0"/>
              <a:t>7</a:t>
            </a:r>
            <a:r>
              <a:rPr lang="en-US" sz="1400" b="0" dirty="0" smtClean="0"/>
              <a:t>/7/2022 </a:t>
            </a:r>
            <a:r>
              <a:rPr lang="en-US" sz="1400" b="0" dirty="0"/>
              <a:t>from 3:00 PM to 4:00 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2"/>
              </a:rPr>
              <a:t>https</a:t>
            </a:r>
            <a:r>
              <a:rPr lang="en-US" sz="1400" b="0" dirty="0">
                <a:hlinkClick r:id="rId2"/>
              </a:rPr>
              <a:t>://</a:t>
            </a:r>
            <a:r>
              <a:rPr lang="en-US" sz="1400" b="0" dirty="0" smtClean="0">
                <a:hlinkClick r:id="rId2"/>
              </a:rPr>
              <a:t>ieeesa.webex.com/ieeesa/j.php?MTID=m26c23a4b9ba5ccb1f68348f9562860c8</a:t>
            </a:r>
            <a:r>
              <a:rPr lang="en-US" sz="1400" b="0" dirty="0" smtClean="0"/>
              <a:t>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/>
              <a:t>2338 646 3303 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/>
              <a:t>RR-TAG-weekly 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3"/>
              </a:rPr>
              <a:t>+1-646-992-2010,,23386463303##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+1-213-306-3065,,23386463303##</a:t>
            </a:r>
            <a:r>
              <a:rPr lang="en-US" sz="1400" b="0" dirty="0"/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54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Call-In </a:t>
            </a:r>
            <a:r>
              <a:rPr lang="en-US" dirty="0">
                <a:latin typeface="Times New Roman" charset="0"/>
              </a:rPr>
              <a:t>Info 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12 July 2022 (Tue AM2)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56538" cy="487521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  <a:endParaRPr lang="en-US" sz="1400" dirty="0" smtClean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FF0000"/>
                </a:solidFill>
              </a:rPr>
              <a:t>A </a:t>
            </a:r>
            <a:r>
              <a:rPr lang="en-US" sz="1400" dirty="0">
                <a:solidFill>
                  <a:srgbClr val="FF0000"/>
                </a:solidFill>
              </a:rPr>
              <a:t>registration fee is required </a:t>
            </a:r>
            <a:r>
              <a:rPr lang="en-US" sz="1400" dirty="0" smtClean="0">
                <a:solidFill>
                  <a:srgbClr val="FF0000"/>
                </a:solidFill>
              </a:rPr>
              <a:t>to attend this call, Tuesday AM2, from 10:30am ET to 12:30pm ET.</a:t>
            </a:r>
            <a:endParaRPr lang="en-US" sz="1400" dirty="0">
              <a:solidFill>
                <a:srgbClr val="FF0000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link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ieeesa.webex.com/ieeesa/j.php?MTID=ma1120695f8407ca6353c41677176fa4b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2330 338 8115</a:t>
            </a: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</a:t>
            </a:r>
            <a:r>
              <a:rPr lang="en-US" sz="1400" b="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-fee-required 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</a:t>
            </a:r>
            <a:r>
              <a:rPr lang="en-US" sz="1400" b="0" dirty="0">
                <a:hlinkClick r:id="rId3"/>
              </a:rPr>
              <a:t>1-646-992-2010,,23303388115##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+1-213-306-3065,,23303388115##</a:t>
            </a:r>
            <a:r>
              <a:rPr lang="en-US" sz="1400" b="0" dirty="0"/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 smtClean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66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Call-In </a:t>
            </a:r>
            <a:r>
              <a:rPr lang="en-US" dirty="0">
                <a:latin typeface="Times New Roman" charset="0"/>
              </a:rPr>
              <a:t>Info 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14 July 2022 (Thu AM1)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56538" cy="487521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FF0000"/>
                </a:solidFill>
              </a:rPr>
              <a:t>NOTE</a:t>
            </a:r>
            <a:r>
              <a:rPr lang="en-US" sz="1400" dirty="0">
                <a:solidFill>
                  <a:srgbClr val="FF0000"/>
                </a:solidFill>
              </a:rPr>
              <a:t>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FF0000"/>
                </a:solidFill>
              </a:rPr>
              <a:t>A registration </a:t>
            </a:r>
            <a:r>
              <a:rPr lang="en-US" sz="1400" dirty="0">
                <a:solidFill>
                  <a:srgbClr val="FF0000"/>
                </a:solidFill>
              </a:rPr>
              <a:t>fee is required to attend this call, </a:t>
            </a:r>
            <a:r>
              <a:rPr lang="en-US" sz="1400" dirty="0" smtClean="0">
                <a:solidFill>
                  <a:srgbClr val="FF0000"/>
                </a:solidFill>
              </a:rPr>
              <a:t>Thursday AM1, </a:t>
            </a:r>
            <a:r>
              <a:rPr lang="en-US" sz="1400" dirty="0">
                <a:solidFill>
                  <a:srgbClr val="FF0000"/>
                </a:solidFill>
              </a:rPr>
              <a:t>from </a:t>
            </a:r>
            <a:r>
              <a:rPr lang="en-US" sz="1400" dirty="0" smtClean="0">
                <a:solidFill>
                  <a:srgbClr val="FF0000"/>
                </a:solidFill>
              </a:rPr>
              <a:t>8:00am </a:t>
            </a:r>
            <a:r>
              <a:rPr lang="en-US" sz="1400" dirty="0">
                <a:solidFill>
                  <a:srgbClr val="FF0000"/>
                </a:solidFill>
              </a:rPr>
              <a:t>ET to </a:t>
            </a:r>
            <a:r>
              <a:rPr lang="en-US" sz="1400" dirty="0" smtClean="0">
                <a:solidFill>
                  <a:srgbClr val="FF0000"/>
                </a:solidFill>
              </a:rPr>
              <a:t>10:00am </a:t>
            </a:r>
            <a:r>
              <a:rPr lang="en-US" sz="1400" dirty="0">
                <a:solidFill>
                  <a:srgbClr val="FF0000"/>
                </a:solidFill>
              </a:rPr>
              <a:t>ET.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link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2"/>
              </a:rPr>
              <a:t>https</a:t>
            </a:r>
            <a:r>
              <a:rPr lang="en-US" sz="1400" b="0" dirty="0">
                <a:hlinkClick r:id="rId2"/>
              </a:rPr>
              <a:t>://</a:t>
            </a:r>
            <a:r>
              <a:rPr lang="en-US" sz="1400" b="0" dirty="0" smtClean="0">
                <a:hlinkClick r:id="rId2"/>
              </a:rPr>
              <a:t>ieeesa.webex.com/ieeesa/j.php?MTID=me0c50a33a3b06b562a518ba197d7139d</a:t>
            </a:r>
            <a:r>
              <a:rPr lang="en-US" sz="1400" b="0" dirty="0" smtClean="0"/>
              <a:t>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2331 821 8475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</a:t>
            </a:r>
            <a:r>
              <a:rPr lang="en-US" sz="1400" b="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-fee-required 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</a:t>
            </a:r>
            <a:r>
              <a:rPr lang="en-US" sz="1400" b="0" dirty="0">
                <a:hlinkClick r:id="rId3"/>
              </a:rPr>
              <a:t>1-646-992-2010,,23318218475##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+1-213-306-3065,,23318218475##</a:t>
            </a:r>
            <a:r>
              <a:rPr lang="en-US" sz="1400" b="0" dirty="0"/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 smtClean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June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Call-In </a:t>
            </a:r>
            <a:r>
              <a:rPr lang="en-US" dirty="0">
                <a:latin typeface="Times New Roman" charset="0"/>
              </a:rPr>
              <a:t>Info 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21 July to 8 September 2022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56538" cy="487521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7/21/2022 </a:t>
            </a:r>
            <a:r>
              <a:rPr lang="en-US" sz="1400" b="0" dirty="0"/>
              <a:t>until </a:t>
            </a:r>
            <a:r>
              <a:rPr lang="en-US" sz="1400" b="0" dirty="0" smtClean="0"/>
              <a:t>9</a:t>
            </a:r>
            <a:r>
              <a:rPr lang="en-US" sz="1400" b="0" dirty="0" smtClean="0"/>
              <a:t>/8/2022 </a:t>
            </a:r>
            <a:r>
              <a:rPr lang="en-US" sz="1400" b="0" dirty="0"/>
              <a:t>from 3:00 PM to 4:00 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2"/>
              </a:rPr>
              <a:t>https</a:t>
            </a:r>
            <a:r>
              <a:rPr lang="en-US" sz="1400" b="0" dirty="0">
                <a:hlinkClick r:id="rId2"/>
              </a:rPr>
              <a:t>://</a:t>
            </a:r>
            <a:r>
              <a:rPr lang="en-US" sz="1400" b="0" dirty="0" smtClean="0">
                <a:hlinkClick r:id="rId2"/>
              </a:rPr>
              <a:t>ieeesa.webex.com/ieeesa/j.php?MTID=m26c23a4b9ba5ccb1f68348f9562860c8</a:t>
            </a:r>
            <a:r>
              <a:rPr lang="en-US" sz="1400" b="0" dirty="0" smtClean="0"/>
              <a:t>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/>
              <a:t>2338 646 3303 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/>
              <a:t>RR-TAG-weekly 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3"/>
              </a:rPr>
              <a:t>+1-646-992-2010,,23386463303##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>
                <a:hlinkClick r:id="rId4"/>
              </a:rPr>
              <a:t>+1-213-306-3065,,23386463303##</a:t>
            </a:r>
            <a:r>
              <a:rPr lang="en-US" sz="1400" b="0" dirty="0"/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14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Joint 18/19 ad-hoc on Frequency Table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56538" cy="487521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kern="1200" dirty="0" smtClean="0">
                <a:latin typeface="Times New Roman" pitchFamily="16" charset="0"/>
              </a:rPr>
              <a:t>Occurs </a:t>
            </a:r>
            <a:r>
              <a:rPr lang="en-US" sz="1400" b="0" kern="1200" dirty="0">
                <a:latin typeface="Times New Roman" pitchFamily="16" charset="0"/>
              </a:rPr>
              <a:t>the fourth Tuesday of every month effective Tuesday, April 26, 2022 until Tuesday, December 27, 2022 from 3:00 PM to 4:00 PM, (UTC-04:00) Eastern Time (US &amp; Canada)3:00 PM  |  (UTC-04:00) Eastern Time (US &amp; Canada)  |  1 </a:t>
            </a:r>
            <a:r>
              <a:rPr lang="en-US" sz="1400" b="0" kern="1200" dirty="0" err="1">
                <a:latin typeface="Times New Roman" pitchFamily="16" charset="0"/>
              </a:rPr>
              <a:t>hr</a:t>
            </a: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://ieeesa.webex.com/ieeesa/j.php?MTID=m0e5ca6cea1f0fdf0a4c719c129c4148b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by meeting 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number (access code): 2337 476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0501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password: Joint-</a:t>
            </a:r>
            <a:r>
              <a:rPr lang="en-US" sz="1400" b="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Freq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-Table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Tap </a:t>
            </a: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to join from a mobile device (attendees only</a:t>
            </a:r>
            <a:r>
              <a:rPr lang="en-US" sz="1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1-646-992-2010,,23374760501##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United States Toll (New York City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+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1-213-306-3065,,23374760501##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 United States Toll (Los Angeles)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7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Miscellaneous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2562001"/>
            <a:ext cx="80002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Global call-in numbers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Need 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help? Go to </a:t>
            </a: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https://help.webex.com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742</TotalTime>
  <Words>426</Words>
  <Application>Microsoft Office PowerPoint</Application>
  <PresentationFormat>On-screen Show (4:3)</PresentationFormat>
  <Paragraphs>130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IEEE 802.18 RR-TAG Teleconference Call-In Info</vt:lpstr>
      <vt:lpstr>Abstract</vt:lpstr>
      <vt:lpstr>Call-In Info – 26 May to 7 July 2022</vt:lpstr>
      <vt:lpstr>Call-In Info – 12 July 2022 (Tue AM2)</vt:lpstr>
      <vt:lpstr>Call-In Info – 14 July 2022 (Thu AM1)</vt:lpstr>
      <vt:lpstr>Call-In Info – 21 July to 8 September 2022</vt:lpstr>
      <vt:lpstr>Joint 18/19 ad-hoc on Frequency Table</vt:lpstr>
      <vt:lpstr>Miscellaneous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weekly call-in info</dc:title>
  <dc:creator>Kennedy, Rich</dc:creator>
  <cp:keywords>18-16-0038-22-0000</cp:keywords>
  <cp:lastModifiedBy>Edward Au</cp:lastModifiedBy>
  <cp:revision>128</cp:revision>
  <cp:lastPrinted>1601-01-01T00:00:00Z</cp:lastPrinted>
  <dcterms:created xsi:type="dcterms:W3CDTF">2016-03-03T14:54:45Z</dcterms:created>
  <dcterms:modified xsi:type="dcterms:W3CDTF">2022-05-27T19:01:35Z</dcterms:modified>
</cp:coreProperties>
</file>