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2" r:id="rId2"/>
    <p:sldId id="276" r:id="rId3"/>
    <p:sldId id="283" r:id="rId4"/>
    <p:sldId id="282" r:id="rId5"/>
    <p:sldId id="284" r:id="rId6"/>
    <p:sldId id="285" r:id="rId7"/>
    <p:sldId id="286" r:id="rId8"/>
    <p:sldId id="287" r:id="rId9"/>
    <p:sldId id="271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5" autoAdjust="0"/>
    <p:restoredTop sz="95405" autoAdjust="0"/>
  </p:normalViewPr>
  <p:slideViewPr>
    <p:cSldViewPr>
      <p:cViewPr varScale="1">
        <p:scale>
          <a:sx n="86" d="100"/>
          <a:sy n="86" d="100"/>
        </p:scale>
        <p:origin x="145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01" y="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olcomb, Jay" userId="aee8fcb3-73df-479f-8979-0e12987586b3" providerId="ADAL" clId="{44020275-60E8-4C4B-A89B-30BD6EE28A65}"/>
    <pc:docChg chg="undo modSld delMainMaster modMainMaster">
      <pc:chgData name="Holcomb, Jay" userId="aee8fcb3-73df-479f-8979-0e12987586b3" providerId="ADAL" clId="{44020275-60E8-4C4B-A89B-30BD6EE28A65}" dt="2018-01-12T15:05:23.680" v="104"/>
      <pc:docMkLst>
        <pc:docMk/>
      </pc:docMkLst>
      <pc:sldChg chg="modSp">
        <pc:chgData name="Holcomb, Jay" userId="aee8fcb3-73df-479f-8979-0e12987586b3" providerId="ADAL" clId="{44020275-60E8-4C4B-A89B-30BD6EE28A65}" dt="2018-01-12T15:02:25.481" v="38"/>
        <pc:sldMkLst>
          <pc:docMk/>
          <pc:sldMk cId="1328669562" sldId="270"/>
        </pc:sldMkLst>
        <pc:spChg chg="mod">
          <ac:chgData name="Holcomb, Jay" userId="aee8fcb3-73df-479f-8979-0e12987586b3" providerId="ADAL" clId="{44020275-60E8-4C4B-A89B-30BD6EE28A65}" dt="2018-01-12T15:02:25.481" v="38"/>
          <ac:spMkLst>
            <pc:docMk/>
            <pc:sldMk cId="1328669562" sldId="270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2:38.329" v="43" actId="6549"/>
        <pc:sldMkLst>
          <pc:docMk/>
          <pc:sldMk cId="31260194" sldId="271"/>
        </pc:sldMkLst>
        <pc:spChg chg="mod">
          <ac:chgData name="Holcomb, Jay" userId="aee8fcb3-73df-479f-8979-0e12987586b3" providerId="ADAL" clId="{44020275-60E8-4C4B-A89B-30BD6EE28A65}" dt="2018-01-12T15:02:38.329" v="43" actId="6549"/>
          <ac:spMkLst>
            <pc:docMk/>
            <pc:sldMk cId="31260194" sldId="271"/>
            <ac:spMk id="8" creationId="{00000000-0000-0000-0000-000000000000}"/>
          </ac:spMkLst>
        </pc:spChg>
      </pc:sldChg>
      <pc:sldChg chg="modSp">
        <pc:chgData name="Holcomb, Jay" userId="aee8fcb3-73df-479f-8979-0e12987586b3" providerId="ADAL" clId="{44020275-60E8-4C4B-A89B-30BD6EE28A65}" dt="2018-01-12T15:03:03.466" v="55" actId="20577"/>
        <pc:sldMkLst>
          <pc:docMk/>
          <pc:sldMk cId="3469680080" sldId="272"/>
        </pc:sldMkLst>
        <pc:spChg chg="mod">
          <ac:chgData name="Holcomb, Jay" userId="aee8fcb3-73df-479f-8979-0e12987586b3" providerId="ADAL" clId="{44020275-60E8-4C4B-A89B-30BD6EE28A65}" dt="2018-01-12T15:03:03.466" v="55" actId="20577"/>
          <ac:spMkLst>
            <pc:docMk/>
            <pc:sldMk cId="3469680080" sldId="272"/>
            <ac:spMk id="8" creationId="{00000000-0000-0000-0000-000000000000}"/>
          </ac:spMkLst>
        </pc:spChg>
      </pc:sldChg>
      <pc:sldMasterChg chg="addSp modSp modSldLayout">
        <pc:chgData name="Holcomb, Jay" userId="aee8fcb3-73df-479f-8979-0e12987586b3" providerId="ADAL" clId="{44020275-60E8-4C4B-A89B-30BD6EE28A65}" dt="2018-01-12T15:05:23.680" v="104"/>
        <pc:sldMasterMkLst>
          <pc:docMk/>
          <pc:sldMasterMk cId="0" sldId="2147483648"/>
        </pc:sldMasterMkLst>
        <pc:spChg chg="mod">
          <ac:chgData name="Holcomb, Jay" userId="aee8fcb3-73df-479f-8979-0e12987586b3" providerId="ADAL" clId="{44020275-60E8-4C4B-A89B-30BD6EE28A65}" dt="2018-01-12T15:00:15.646" v="2" actId="6549"/>
          <ac:spMkLst>
            <pc:docMk/>
            <pc:sldMasterMk cId="0" sldId="2147483648"/>
            <ac:spMk id="10" creationId="{00000000-0000-0000-0000-000000000000}"/>
          </ac:spMkLst>
        </pc:spChg>
        <pc:spChg chg="add">
          <ac:chgData name="Holcomb, Jay" userId="aee8fcb3-73df-479f-8979-0e12987586b3" providerId="ADAL" clId="{44020275-60E8-4C4B-A89B-30BD6EE28A65}" dt="2018-01-12T15:05:23.680" v="104"/>
          <ac:spMkLst>
            <pc:docMk/>
            <pc:sldMasterMk cId="0" sldId="2147483648"/>
            <ac:spMk id="11" creationId="{80307905-E138-48A1-B04F-D3CCA7FAD341}"/>
          </ac:spMkLst>
        </pc:spChg>
        <pc:spChg chg="mod">
          <ac:chgData name="Holcomb, Jay" userId="aee8fcb3-73df-479f-8979-0e12987586b3" providerId="ADAL" clId="{44020275-60E8-4C4B-A89B-30BD6EE28A65}" dt="2018-01-12T15:05:00.581" v="101" actId="14100"/>
          <ac:spMkLst>
            <pc:docMk/>
            <pc:sldMasterMk cId="0" sldId="2147483648"/>
            <ac:spMk id="1029" creationId="{00000000-0000-0000-0000-000000000000}"/>
          </ac:spMkLst>
        </pc:spChg>
        <pc:spChg chg="mod">
          <ac:chgData name="Holcomb, Jay" userId="aee8fcb3-73df-479f-8979-0e12987586b3" providerId="ADAL" clId="{44020275-60E8-4C4B-A89B-30BD6EE28A65}" dt="2018-01-12T15:03:23.643" v="56"/>
          <ac:spMkLst>
            <pc:docMk/>
            <pc:sldMasterMk cId="0" sldId="2147483648"/>
            <ac:spMk id="1032" creationId="{00000000-0000-0000-0000-000000000000}"/>
          </ac:spMkLst>
        </pc:spChg>
        <pc:sldLayoutChg chg="addSp modSp">
          <pc:chgData name="Holcomb, Jay" userId="aee8fcb3-73df-479f-8979-0e12987586b3" providerId="ADAL" clId="{44020275-60E8-4C4B-A89B-30BD6EE28A65}" dt="2018-01-12T15:05:17.448" v="103" actId="1076"/>
          <pc:sldLayoutMkLst>
            <pc:docMk/>
            <pc:sldMasterMk cId="0" sldId="2147483648"/>
            <pc:sldLayoutMk cId="0" sldId="2147483650"/>
          </pc:sldLayoutMkLst>
          <pc:spChg chg="mod">
            <ac:chgData name="Holcomb, Jay" userId="aee8fcb3-73df-479f-8979-0e12987586b3" providerId="ADAL" clId="{44020275-60E8-4C4B-A89B-30BD6EE28A65}" dt="2018-01-12T15:03:29.487" v="57" actId="14100"/>
            <ac:spMkLst>
              <pc:docMk/>
              <pc:sldMasterMk cId="0" sldId="2147483648"/>
              <pc:sldLayoutMk cId="0" sldId="2147483650"/>
              <ac:spMk id="6" creationId="{00000000-0000-0000-0000-000000000000}"/>
            </ac:spMkLst>
          </pc:spChg>
          <pc:spChg chg="add mod">
            <ac:chgData name="Holcomb, Jay" userId="aee8fcb3-73df-479f-8979-0e12987586b3" providerId="ADAL" clId="{44020275-60E8-4C4B-A89B-30BD6EE28A65}" dt="2018-01-12T15:05:17.448" v="103" actId="1076"/>
            <ac:spMkLst>
              <pc:docMk/>
              <pc:sldMasterMk cId="0" sldId="2147483648"/>
              <pc:sldLayoutMk cId="0" sldId="2147483650"/>
              <ac:spMk id="7" creationId="{EE87740C-0330-406D-9CAC-10DC77206C2C}"/>
            </ac:spMkLst>
          </pc:spChg>
        </pc:sldLayoutChg>
      </pc:sldMasterChg>
      <pc:sldMasterChg chg="del">
        <pc:chgData name="Holcomb, Jay" userId="aee8fcb3-73df-479f-8979-0e12987586b3" providerId="ADAL" clId="{44020275-60E8-4C4B-A89B-30BD6EE28A65}" dt="2018-01-12T15:00:09.058" v="0" actId="2696"/>
        <pc:sldMasterMkLst>
          <pc:docMk/>
          <pc:sldMasterMk cId="2822029497" sldId="2147483651"/>
        </pc:sldMasterMkLst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58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986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EE87740C-0330-406D-9CAC-10DC77206C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9700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267200" y="6475413"/>
            <a:ext cx="6064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6944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GB" dirty="0"/>
              <a:t>Jay Holcomb (Itron)</a:t>
            </a: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802.18-16/0038r29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80307905-E138-48A1-B04F-D3CCA7FAD34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6912" y="6475412"/>
            <a:ext cx="1375981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l"/>
            <a:r>
              <a:rPr lang="en-GB" dirty="0"/>
              <a:t>Call-In 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f8ca5205632d087263b21030519bd03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+1-213-306-3065,,*01*23314740611##*01*" TargetMode="External"/><Relationship Id="rId4" Type="http://schemas.openxmlformats.org/officeDocument/2006/relationships/hyperlink" Target="tel:+1-646-992-2010,,*01*23314740611##*01*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tel:+1-646-992-2010,,*01*23584321027##*01*" TargetMode="External"/><Relationship Id="rId2" Type="http://schemas.openxmlformats.org/officeDocument/2006/relationships/hyperlink" Target="https://ieeesa.webex.com/ieeesa/j.php?MTID=mf9563fbcb7916d8f12293514ac3efd25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+1-213-306-3065,,*01*23584321027##*01*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tel:%2B1-646-992-2010,,*01*23444858887%23%23*01*" TargetMode="External"/><Relationship Id="rId2" Type="http://schemas.openxmlformats.org/officeDocument/2006/relationships/hyperlink" Target="https://ieeesa.webex.com/ieeesa/j.php?MTID=mb17083417a0dae450292a46612030fef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%2B1-213-306-3065,,*01*23444858887%23%23*01*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tel:%2B1-646-992-2010,,*01*23445457095%23%23*01*" TargetMode="External"/><Relationship Id="rId2" Type="http://schemas.openxmlformats.org/officeDocument/2006/relationships/hyperlink" Target="https://ieeesa.webex.com/ieeesa/j.php?MTID=m331951501d3361c9a01eef847c27e8bb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%2B1-213-306-3065,,*01*23445457095%23%23*01*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ieeesa.webex.com/ieeesa/j.php?MTID=m68fbbcb6f29e8990769ce3f65da2c7c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tel:%2B1-213-306-3065,,*01*23353039035%23%23*01*" TargetMode="External"/><Relationship Id="rId4" Type="http://schemas.openxmlformats.org/officeDocument/2006/relationships/hyperlink" Target="tel:%2B1-646-992-2010,,*01*23353039035%23%23*01*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tel:%2B1-646-992-2010,,*01*23366807740%23%23*01*" TargetMode="External"/><Relationship Id="rId2" Type="http://schemas.openxmlformats.org/officeDocument/2006/relationships/hyperlink" Target="https://ieeesa.webex.com/ieeesa/j.php?MTID=m954c65eccaf80b044a07f72fa18ab724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tel:%2B1-213-306-3065,,*01*23366807740%23%23*01*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rldefense.com/v3/__https:/help.webex.com__;!!F7jv3iA!n6P6_hputRq0MzCvXMLH53IyiAf16OKrEl3FEqSBAi-x9I80kvMycRYbGHwWmifpAw$" TargetMode="External"/><Relationship Id="rId2" Type="http://schemas.openxmlformats.org/officeDocument/2006/relationships/hyperlink" Target="https://ieeesa.webex.com/cmp3300/webcomponents/widget/globalcallin/globalcallin.do?MTID=m99b7a946707e3d0d9e53cdc6885ccbbe&amp;MTID=m99b7a946707e3d0d9e53cdc6885ccbbe&amp;MTID=m99b7a946707e3d0d9e53cdc6885ccbbe&amp;MTID=m99b7a946707e3d0d9e53cdc6885ccbbe&amp;serviceType=MC&amp;serviceType=MC&amp;serviceType=MC&amp;eventID=1476771892&amp;eventID=1476771892&amp;eventID=1476771892&amp;siteurl=ieeesa&amp;siteurl=ieeesa&amp;siteurl=ieeesa&amp;apiname=globalcallin.php&amp;apiname=globalcallin.php&amp;apiname=globalcallin.php&amp;rnd=1107952732&amp;rnd=1107952732&amp;rnd=1107952732&amp;tollFree=0&amp;tollFree=0&amp;tollFree=0&amp;needFilter=false&amp;needFilter=false&amp;needFilter=false&amp;actappname=cmp3300&amp;actappname=cmp3300&amp;actname=/webcomponents/widget/globalcallin/gcnredirector.do&amp;actname=/webcomponents/widget/globalcallin/gcnredirector.do&amp;renewticket=0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Teleconference Call-In Info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85800" y="1889125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</a:t>
            </a:r>
            <a:r>
              <a:rPr lang="en-GB" sz="2000" b="0" kern="0" dirty="0" smtClean="0"/>
              <a:t>1 December 2022</a:t>
            </a:r>
            <a:endParaRPr lang="en-GB" sz="2000" b="0" kern="0" dirty="0"/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550038"/>
              </p:ext>
            </p:extLst>
          </p:nvPr>
        </p:nvGraphicFramePr>
        <p:xfrm>
          <a:off x="685800" y="2590800"/>
          <a:ext cx="7924800" cy="44907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Document" r:id="rId3" imgW="8284803" imgH="4492752" progId="Word.Document.8">
                  <p:embed/>
                </p:oleObj>
              </mc:Choice>
              <mc:Fallback>
                <p:oleObj name="Document" r:id="rId3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590800"/>
                        <a:ext cx="7924800" cy="449072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6968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Abstract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96912" y="1524030"/>
            <a:ext cx="7770813" cy="4747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indent="0" algn="just"/>
            <a:r>
              <a:rPr lang="en-US" sz="2000" dirty="0" smtClean="0"/>
              <a:t>This revision provides the teleconference call information of the following teleconference calls: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 smtClean="0"/>
              <a:t>Slide 3: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8 December 2022 </a:t>
            </a:r>
            <a:r>
              <a:rPr lang="en-US" sz="1800" b="0" dirty="0"/>
              <a:t>to </a:t>
            </a:r>
            <a:r>
              <a:rPr lang="en-US" sz="1800" b="0" dirty="0" smtClean="0"/>
              <a:t>12 January </a:t>
            </a:r>
            <a:r>
              <a:rPr lang="en-US" sz="1800" b="0" dirty="0" smtClean="0"/>
              <a:t>2023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4:  </a:t>
            </a:r>
            <a:r>
              <a:rPr lang="en-US" sz="1800" b="0" dirty="0"/>
              <a:t>Weekly RR-TAG IEEE Statement Update on Spectrum (ISUS) ad-hoc teleconference calls from </a:t>
            </a:r>
            <a:r>
              <a:rPr lang="en-US" sz="1800" b="0" dirty="0" smtClean="0"/>
              <a:t>9 December 2022 </a:t>
            </a:r>
            <a:r>
              <a:rPr lang="en-US" sz="1800" b="0" dirty="0"/>
              <a:t>to </a:t>
            </a:r>
            <a:r>
              <a:rPr lang="en-US" sz="1800" b="0" dirty="0" smtClean="0"/>
              <a:t>13 </a:t>
            </a:r>
            <a:r>
              <a:rPr lang="en-US" sz="1800" b="0" dirty="0"/>
              <a:t>January </a:t>
            </a:r>
            <a:r>
              <a:rPr lang="en-US" sz="1800" b="0" dirty="0" smtClean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Slides 5 and 6:  RR-TAG mixed-mode meetings during the IEEE 802 January 2023 wireless interim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rgbClr val="FF0000"/>
                </a:solidFill>
              </a:rPr>
              <a:t>NOTE: </a:t>
            </a:r>
            <a:r>
              <a:rPr lang="en-US" sz="1500" b="1" dirty="0" smtClean="0">
                <a:solidFill>
                  <a:srgbClr val="FF0000"/>
                </a:solidFill>
              </a:rPr>
              <a:t>A </a:t>
            </a:r>
            <a:r>
              <a:rPr lang="en-US" sz="1500" b="1" dirty="0">
                <a:solidFill>
                  <a:srgbClr val="FF0000"/>
                </a:solidFill>
              </a:rPr>
              <a:t>registration fee is required for these two </a:t>
            </a:r>
            <a:r>
              <a:rPr lang="en-US" sz="1500" b="1" dirty="0" smtClean="0">
                <a:solidFill>
                  <a:srgbClr val="FF0000"/>
                </a:solidFill>
              </a:rPr>
              <a:t>calls</a:t>
            </a:r>
            <a:endParaRPr lang="en-US" sz="1500" b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7:  </a:t>
            </a:r>
            <a:r>
              <a:rPr lang="en-US" sz="1800" b="0" dirty="0"/>
              <a:t>Weekly RR-TAG teleconference calls from </a:t>
            </a:r>
            <a:r>
              <a:rPr lang="en-US" sz="1800" b="0" dirty="0" smtClean="0"/>
              <a:t>26 January 2023 </a:t>
            </a:r>
            <a:r>
              <a:rPr lang="en-US" sz="1800" b="0" dirty="0"/>
              <a:t>to </a:t>
            </a:r>
            <a:r>
              <a:rPr lang="en-US" sz="1800" b="0" dirty="0" smtClean="0"/>
              <a:t>25 May 2023 </a:t>
            </a:r>
          </a:p>
          <a:p>
            <a:pPr lvl="1" algn="just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500" b="1" dirty="0" smtClean="0">
                <a:solidFill>
                  <a:srgbClr val="FF0000"/>
                </a:solidFill>
              </a:rPr>
              <a:t>NOTE</a:t>
            </a:r>
            <a:r>
              <a:rPr lang="en-US" sz="1500" b="1" dirty="0">
                <a:solidFill>
                  <a:srgbClr val="FF0000"/>
                </a:solidFill>
              </a:rPr>
              <a:t>: </a:t>
            </a:r>
            <a:r>
              <a:rPr lang="en-US" sz="1500" b="1" dirty="0" smtClean="0">
                <a:solidFill>
                  <a:srgbClr val="FF0000"/>
                </a:solidFill>
              </a:rPr>
              <a:t>Not </a:t>
            </a:r>
            <a:r>
              <a:rPr lang="en-US" sz="1500" b="1" dirty="0">
                <a:solidFill>
                  <a:srgbClr val="FF0000"/>
                </a:solidFill>
              </a:rPr>
              <a:t>applicable to the weeks of March 2023 plenary and May 2023 interim</a:t>
            </a:r>
            <a:endParaRPr lang="en-US" sz="1500" b="1" dirty="0" smtClean="0">
              <a:solidFill>
                <a:srgbClr val="FF0000"/>
              </a:solidFill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1800" b="0" dirty="0"/>
              <a:t>Slide </a:t>
            </a:r>
            <a:r>
              <a:rPr lang="en-US" sz="1800" b="0" dirty="0" smtClean="0"/>
              <a:t>8:  </a:t>
            </a:r>
            <a:r>
              <a:rPr lang="en-US" sz="1800" b="0" dirty="0"/>
              <a:t>Weekly RR-TAG IEEE Statement Update on Spectrum (ISUS) ad-hoc teleconference calls from </a:t>
            </a:r>
            <a:r>
              <a:rPr lang="en-US" sz="1800" b="0" dirty="0" smtClean="0"/>
              <a:t>27 January 2023 to 26 May 2023</a:t>
            </a:r>
          </a:p>
          <a:p>
            <a:pPr lvl="1" algn="just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en-US" sz="1500" b="1" dirty="0">
                <a:solidFill>
                  <a:srgbClr val="FF0000"/>
                </a:solidFill>
              </a:rPr>
              <a:t>NOTE: </a:t>
            </a:r>
            <a:r>
              <a:rPr lang="en-US" sz="1500" b="1" dirty="0" smtClean="0">
                <a:solidFill>
                  <a:srgbClr val="FF0000"/>
                </a:solidFill>
              </a:rPr>
              <a:t>Not </a:t>
            </a:r>
            <a:r>
              <a:rPr lang="en-US" sz="1500" b="1" dirty="0">
                <a:solidFill>
                  <a:srgbClr val="FF0000"/>
                </a:solidFill>
              </a:rPr>
              <a:t>applicable to the weeks of March 2023 plenary and May 2023 </a:t>
            </a:r>
            <a:r>
              <a:rPr lang="en-US" sz="1500" b="1" dirty="0" smtClean="0">
                <a:solidFill>
                  <a:srgbClr val="FF0000"/>
                </a:solidFill>
              </a:rPr>
              <a:t>interim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21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8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December 2022 to 12 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12/08/2022 </a:t>
            </a:r>
            <a:r>
              <a:rPr lang="en-US" sz="1400" b="0" dirty="0"/>
              <a:t>until </a:t>
            </a:r>
            <a:r>
              <a:rPr lang="en-US" sz="1400" b="0" dirty="0" smtClean="0"/>
              <a:t>01/12/2023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https://ieeesa.webex.com/ieeesa/j.php?MTID=mf8ca5205632d087263b21030519bd037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2331 474 0611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RR-TAG-weekly-3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+1-646-992-2010,,23314740611##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United 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+1-213-306-3065,,23314740611##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United States Toll (Los Angeles)</a:t>
            </a: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2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9 December 2022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to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13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Friday </a:t>
            </a:r>
            <a:r>
              <a:rPr lang="en-US" sz="1400" b="0" dirty="0"/>
              <a:t>effective </a:t>
            </a:r>
            <a:r>
              <a:rPr lang="en-US" sz="1400" b="0" dirty="0" smtClean="0"/>
              <a:t>12/09/2022 </a:t>
            </a:r>
            <a:r>
              <a:rPr lang="en-US" sz="1400" b="0" dirty="0"/>
              <a:t>until </a:t>
            </a:r>
            <a:r>
              <a:rPr lang="en-US" sz="1400" b="0" dirty="0" smtClean="0"/>
              <a:t>01/13/2023 </a:t>
            </a:r>
            <a:r>
              <a:rPr lang="en-US" sz="1400" b="0" dirty="0"/>
              <a:t>from </a:t>
            </a:r>
            <a:r>
              <a:rPr lang="en-US" sz="1400" b="0" dirty="0" smtClean="0"/>
              <a:t>12:00 PM </a:t>
            </a:r>
            <a:r>
              <a:rPr lang="en-US" sz="1400" b="0" dirty="0"/>
              <a:t>to </a:t>
            </a:r>
            <a:r>
              <a:rPr lang="en-US" sz="1400" b="0" dirty="0" smtClean="0"/>
              <a:t>1:00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ieeesa.webex.com/ieeesa/j.php?MTID=mf9563fbcb7916d8f12293514ac3efd25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2358 432 1027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+1-646-992-2010,,23584321027##</a:t>
            </a:r>
            <a:r>
              <a:rPr lang="en-US" sz="1400" b="0" dirty="0"/>
              <a:t> United 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+1-213-306-3065,,23584321027##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49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</a:t>
            </a:r>
            <a:r>
              <a:rPr lang="en-US" dirty="0" smtClean="0">
                <a:latin typeface="Times New Roman" charset="0"/>
              </a:rPr>
              <a:t>January 2023 interim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TUE AM2,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17 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</a:t>
            </a:r>
            <a:r>
              <a:rPr lang="en-US" sz="1400" dirty="0" smtClean="0">
                <a:solidFill>
                  <a:srgbClr val="FF0000"/>
                </a:solidFill>
              </a:rPr>
              <a:t>call.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en-US" sz="1400" dirty="0">
              <a:solidFill>
                <a:srgbClr val="FF0000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from the meeting link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  <a:hlinkClick r:id="rId2"/>
              </a:rPr>
              <a:t>https</a:t>
            </a:r>
            <a:r>
              <a:rPr lang="en-US" sz="1400" b="0" dirty="0">
                <a:solidFill>
                  <a:schemeClr val="tx1"/>
                </a:solidFill>
                <a:hlinkClick r:id="rId2"/>
              </a:rPr>
              <a:t>://</a:t>
            </a:r>
            <a:r>
              <a:rPr lang="en-US" sz="1400" b="0" dirty="0" smtClean="0">
                <a:solidFill>
                  <a:schemeClr val="tx1"/>
                </a:solidFill>
                <a:hlinkClick r:id="rId2"/>
              </a:rPr>
              <a:t>ieeesa.webex.com/ieeesa/j.php?MTID=mb17083417a0dae450292a46612030fef</a:t>
            </a:r>
            <a:r>
              <a:rPr lang="en-US" sz="1400" b="0" dirty="0" smtClean="0">
                <a:solidFill>
                  <a:schemeClr val="tx1"/>
                </a:solidFill>
              </a:rPr>
              <a:t> 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Join by meeting number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</a:rPr>
              <a:t>Meeting number (access code): </a:t>
            </a:r>
            <a:r>
              <a:rPr lang="en-US" sz="1400" b="0" dirty="0" smtClean="0"/>
              <a:t>2344 </a:t>
            </a:r>
            <a:r>
              <a:rPr lang="en-US" sz="1400" b="0" dirty="0"/>
              <a:t>485 8887</a:t>
            </a:r>
            <a:endParaRPr lang="en-US" sz="1400" b="0" dirty="0" smtClean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</a:rPr>
              <a:t>Meeting </a:t>
            </a:r>
            <a:r>
              <a:rPr lang="en-US" sz="1400" b="0" dirty="0">
                <a:solidFill>
                  <a:schemeClr val="tx1"/>
                </a:solidFill>
              </a:rPr>
              <a:t>password: </a:t>
            </a:r>
            <a:r>
              <a:rPr lang="en-US" sz="1400" b="0" dirty="0" err="1" smtClean="0"/>
              <a:t>REG_FEE_required</a:t>
            </a:r>
            <a:endParaRPr lang="en-US" sz="1400" b="0" dirty="0">
              <a:solidFill>
                <a:schemeClr val="tx1"/>
              </a:solidFill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Tap to join from a mobile device (attendees only)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  <a:hlinkClick r:id="rId3"/>
              </a:rPr>
              <a:t>+1-646-992-2010,,23444858887##</a:t>
            </a:r>
            <a:r>
              <a:rPr lang="en-US" sz="1400" b="0" dirty="0" smtClean="0">
                <a:solidFill>
                  <a:schemeClr val="tx1"/>
                </a:solidFill>
              </a:rPr>
              <a:t> </a:t>
            </a:r>
            <a:r>
              <a:rPr lang="en-US" sz="1400" b="0" dirty="0">
                <a:solidFill>
                  <a:schemeClr val="tx1"/>
                </a:solidFill>
              </a:rPr>
              <a:t>United States Toll (New York City)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solidFill>
                  <a:schemeClr val="tx1"/>
                </a:solidFill>
                <a:hlinkClick r:id="rId4"/>
              </a:rPr>
              <a:t>+1-213-306-3065,,23444858887##</a:t>
            </a:r>
            <a:r>
              <a:rPr lang="en-US" sz="1400" b="0" dirty="0" smtClean="0">
                <a:solidFill>
                  <a:schemeClr val="tx1"/>
                </a:solidFill>
              </a:rPr>
              <a:t> </a:t>
            </a:r>
            <a:r>
              <a:rPr lang="en-US" sz="1400" b="0" dirty="0">
                <a:solidFill>
                  <a:schemeClr val="tx1"/>
                </a:solidFill>
              </a:rPr>
              <a:t>United States Toll (Los Angeles)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chemeClr val="tx1"/>
                </a:solidFill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4377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</a:t>
            </a:r>
            <a:r>
              <a:rPr lang="en-US" dirty="0" smtClean="0">
                <a:latin typeface="Times New Roman" charset="0"/>
              </a:rPr>
              <a:t>January 2023 interim</a:t>
            </a:r>
            <a:r>
              <a:rPr lang="en-US" dirty="0" smtClean="0">
                <a:latin typeface="Times New Roman" charset="0"/>
              </a:rPr>
              <a:t/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THU AM1,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19 January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A registration fee is required to attend this call.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hlinkClick r:id="rId2"/>
              </a:rPr>
              <a:t>https</a:t>
            </a:r>
            <a:r>
              <a:rPr lang="en-US" sz="1400" b="0" dirty="0">
                <a:hlinkClick r:id="rId2"/>
              </a:rPr>
              <a:t>://</a:t>
            </a:r>
            <a:r>
              <a:rPr lang="en-US" sz="1400" b="0" dirty="0" smtClean="0">
                <a:hlinkClick r:id="rId2"/>
              </a:rPr>
              <a:t>ieeesa.webex.com/ieeesa/j.php?MTID=m331951501d3361c9a01eef847c27e8bb</a:t>
            </a:r>
            <a:r>
              <a:rPr lang="en-US" sz="1400" b="0" dirty="0" smtClean="0"/>
              <a:t>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2344 </a:t>
            </a:r>
            <a:r>
              <a:rPr lang="en-US" sz="1400" b="0" dirty="0"/>
              <a:t>545 7095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Meeting password: </a:t>
            </a:r>
            <a:r>
              <a:rPr lang="en-US" sz="1400" b="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REG_FEE</a:t>
            </a:r>
            <a:r>
              <a:rPr lang="en-US" sz="1400" b="0" dirty="0" err="1" smtClean="0">
                <a:ea typeface="Times New Roman" panose="02020603050405020304" pitchFamily="18" charset="0"/>
                <a:cs typeface="Times New Roman" panose="02020603050405020304" pitchFamily="18" charset="0"/>
              </a:rPr>
              <a:t>_required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+1-646-992-2010,,23445457095##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United 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+1-213-306-3065,,23445457095##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United States Toll (Los Angeles)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5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26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January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2023 to 25 May 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Thursday effective </a:t>
            </a:r>
            <a:r>
              <a:rPr lang="en-US" sz="1400" b="0" dirty="0" smtClean="0"/>
              <a:t>01</a:t>
            </a:r>
            <a:r>
              <a:rPr lang="en-US" sz="1400" b="0" dirty="0" smtClean="0"/>
              <a:t>/26/2023 </a:t>
            </a:r>
            <a:r>
              <a:rPr lang="en-US" sz="1400" b="0" dirty="0"/>
              <a:t>until </a:t>
            </a:r>
            <a:r>
              <a:rPr lang="en-US" sz="1400" b="0" dirty="0" smtClean="0"/>
              <a:t>05/25/2023 </a:t>
            </a:r>
            <a:r>
              <a:rPr lang="en-US" sz="1400" b="0" dirty="0"/>
              <a:t>from 3:00 PM to </a:t>
            </a:r>
            <a:r>
              <a:rPr lang="en-US" sz="1400" b="0" dirty="0" smtClean="0"/>
              <a:t>3:55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FF0000"/>
                </a:solidFill>
              </a:rPr>
              <a:t>Not applicable to the weeks of the March 2023 plenary and May 2023 interim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from the meeting link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ieeesa.webex.com/ieeesa/j.php?MTID=m68fbbcb6f29e8990769ce3f65da2c7cf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2335 </a:t>
            </a:r>
            <a:r>
              <a:rPr lang="en-US" sz="1400" b="0" dirty="0"/>
              <a:t>303 9035</a:t>
            </a:r>
            <a:endParaRPr lang="en-US" sz="1400" b="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Weekly-2023</a:t>
            </a:r>
            <a:endParaRPr lang="en-US" sz="1400" b="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+1-646-992-2010,,23353039035##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(New York City)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+1-213-306-3065,,23353039035## 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United 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</a:rPr>
              <a:t>States Toll (Los Angeles)</a:t>
            </a: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23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51088" cy="273050"/>
          </a:xfrm>
        </p:spPr>
        <p:txBody>
          <a:bodyPr/>
          <a:lstStyle/>
          <a:p>
            <a:r>
              <a:rPr lang="en-US" dirty="0" smtClean="0"/>
              <a:t>December </a:t>
            </a:r>
            <a:r>
              <a:rPr lang="en-US" dirty="0" smtClean="0"/>
              <a:t>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2" y="606425"/>
            <a:ext cx="7770813" cy="993775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RR-TAG ISUS ad-hoc weekly calls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–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27 January 2023 to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26 May </a:t>
            </a:r>
            <a:r>
              <a:rPr lang="en-US" dirty="0" smtClean="0">
                <a:highlight>
                  <a:srgbClr val="00FFFF"/>
                </a:highlight>
                <a:latin typeface="Times New Roman" charset="0"/>
              </a:rPr>
              <a:t>2023</a:t>
            </a:r>
            <a:endParaRPr lang="en-US" dirty="0">
              <a:highlight>
                <a:srgbClr val="00FFFF"/>
              </a:highlight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96912" y="2057400"/>
            <a:ext cx="7856538" cy="38862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Edward Au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is inviting you to a scheduled Webex meeting. </a:t>
            </a:r>
            <a:endParaRPr lang="en-US" sz="1400" b="1" dirty="0" smtClean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/>
              <a:t>Occurs </a:t>
            </a:r>
            <a:r>
              <a:rPr lang="en-US" sz="1400" b="0" dirty="0"/>
              <a:t>every </a:t>
            </a:r>
            <a:r>
              <a:rPr lang="en-US" sz="1400" b="0" dirty="0" smtClean="0"/>
              <a:t>Monday </a:t>
            </a:r>
            <a:r>
              <a:rPr lang="en-US" sz="1400" b="0" dirty="0"/>
              <a:t>effective </a:t>
            </a:r>
            <a:r>
              <a:rPr lang="en-US" sz="1400" b="0" dirty="0" smtClean="0"/>
              <a:t>01/27/2023 </a:t>
            </a:r>
            <a:r>
              <a:rPr lang="en-US" sz="1400" b="0" dirty="0"/>
              <a:t>until </a:t>
            </a:r>
            <a:r>
              <a:rPr lang="en-US" sz="1400" b="0" dirty="0" smtClean="0"/>
              <a:t>05/26/2023 </a:t>
            </a:r>
            <a:r>
              <a:rPr lang="en-US" sz="1400" b="0" dirty="0"/>
              <a:t>from </a:t>
            </a:r>
            <a:r>
              <a:rPr lang="en-US" sz="1400" b="0" dirty="0" smtClean="0"/>
              <a:t>12:00 PM </a:t>
            </a:r>
            <a:r>
              <a:rPr lang="en-US" sz="1400" b="0" dirty="0"/>
              <a:t>to </a:t>
            </a:r>
            <a:r>
              <a:rPr lang="en-US" sz="1400" b="0" dirty="0" smtClean="0"/>
              <a:t>1:00 </a:t>
            </a:r>
            <a:r>
              <a:rPr lang="en-US" sz="1400" b="0" dirty="0"/>
              <a:t>PM, (UTC-04:00) Eastern Time (US &amp; Canada</a:t>
            </a:r>
            <a:r>
              <a:rPr lang="en-US" sz="1400" b="0" dirty="0" smtClean="0"/>
              <a:t>)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b="0" dirty="0"/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NOTE: </a:t>
            </a:r>
          </a:p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FF0000"/>
                </a:solidFill>
              </a:rPr>
              <a:t>Not applicable to the weeks of the March 2023 plenary and May 2023 </a:t>
            </a:r>
            <a:r>
              <a:rPr lang="en-US" sz="1400" dirty="0" smtClean="0">
                <a:solidFill>
                  <a:srgbClr val="FF0000"/>
                </a:solidFill>
              </a:rPr>
              <a:t>interim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</a:t>
            </a: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from the meeting </a:t>
            </a:r>
            <a:r>
              <a:rPr lang="en-US" sz="1400" b="1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link</a:t>
            </a:r>
            <a:endParaRPr lang="en-US" sz="14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1400" b="0" dirty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ieeesa.webex.com/ieeesa/j.php?MTID=m954c65eccaf80b044a07f72fa18ab724</a:t>
            </a:r>
            <a:r>
              <a:rPr lang="en-US" sz="1400" b="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400" b="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Join by meeting number 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number (access code): </a:t>
            </a:r>
            <a:r>
              <a:rPr lang="en-US" sz="1400" b="0" dirty="0" smtClean="0"/>
              <a:t>2336 </a:t>
            </a:r>
            <a:r>
              <a:rPr lang="en-US" sz="1400" b="0" dirty="0"/>
              <a:t>680 7740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0" dirty="0" smtClean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Meeting </a:t>
            </a:r>
            <a:r>
              <a:rPr lang="en-US" sz="1400" b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password: </a:t>
            </a:r>
            <a:r>
              <a:rPr lang="en-US" sz="1400" b="0" dirty="0" smtClean="0"/>
              <a:t>weekly-ISUS-2</a:t>
            </a:r>
            <a:endParaRPr lang="en-US" sz="1400" b="0" dirty="0" smtClean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 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Tap to join from a mobile device (attendees only)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3"/>
              </a:rPr>
              <a:t>+1-646-992-2010,,23366807740##</a:t>
            </a:r>
            <a:r>
              <a:rPr lang="en-US" sz="1400" b="0" dirty="0" smtClean="0"/>
              <a:t> United </a:t>
            </a:r>
            <a:r>
              <a:rPr lang="en-US" sz="1400" b="0" dirty="0"/>
              <a:t>States Toll (New York City)</a:t>
            </a:r>
          </a:p>
          <a:p>
            <a:pPr fontAlgn="ctr">
              <a:spcBef>
                <a:spcPts val="0"/>
              </a:spcBef>
            </a:pPr>
            <a:r>
              <a:rPr lang="en-US" sz="1400" b="0" dirty="0" smtClean="0">
                <a:hlinkClick r:id="rId4"/>
              </a:rPr>
              <a:t>+1-213-306-3065,,23366807740##</a:t>
            </a:r>
            <a:r>
              <a:rPr lang="en-US" sz="1400" b="0" dirty="0"/>
              <a:t> United States Toll (Los Angeles</a:t>
            </a:r>
            <a:r>
              <a:rPr lang="en-US" sz="1400" b="0" dirty="0" smtClean="0"/>
              <a:t>)</a:t>
            </a:r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fontAlgn="ctr">
              <a:spcBef>
                <a:spcPts val="0"/>
              </a:spcBef>
            </a:pPr>
            <a:endParaRPr lang="en-US" sz="1400" b="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 smtClean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273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Edward Au (Huawei)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198688" cy="273050"/>
          </a:xfrm>
        </p:spPr>
        <p:txBody>
          <a:bodyPr/>
          <a:lstStyle/>
          <a:p>
            <a:r>
              <a:rPr lang="en-US" dirty="0" smtClean="0"/>
              <a:t>December 2022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85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Miscellaneous</a:t>
            </a:r>
            <a:endParaRPr lang="en-US" dirty="0"/>
          </a:p>
        </p:txBody>
      </p:sp>
      <p:sp>
        <p:nvSpPr>
          <p:cNvPr id="11" name="Rectangle 4">
            <a:extLst>
              <a:ext uri="{FF2B5EF4-FFF2-40B4-BE49-F238E27FC236}">
                <a16:creationId xmlns="" xmlns:a16="http://schemas.microsoft.com/office/drawing/2014/main" id="{04F91800-BBAE-4F2C-8534-1DBF181974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609600" y="2562001"/>
            <a:ext cx="800020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Global call-in numbers</a:t>
            </a: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Need 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help? Go to </a:t>
            </a:r>
            <a:r>
              <a:rPr lang="en-US" sz="2000" u="sng" dirty="0">
                <a:solidFill>
                  <a:srgbClr val="005E7D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https://help.webex.com</a:t>
            </a:r>
            <a:r>
              <a:rPr lang="en-US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0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923</TotalTime>
  <Words>494</Words>
  <Application>Microsoft Office PowerPoint</Application>
  <PresentationFormat>On-screen Show (4:3)</PresentationFormat>
  <Paragraphs>165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Calibri</vt:lpstr>
      <vt:lpstr>Times New Roman</vt:lpstr>
      <vt:lpstr>Office Theme</vt:lpstr>
      <vt:lpstr>Document</vt:lpstr>
      <vt:lpstr>IEEE 802.18 RR-TAG Teleconference Call-In Info</vt:lpstr>
      <vt:lpstr>Abstract</vt:lpstr>
      <vt:lpstr>RR-TAG weekly calls  – 8 December 2022 to 12 January 2023</vt:lpstr>
      <vt:lpstr>RR-TAG ISUS ad-hoc weekly calls  – 9 December 2022 to 13 January 2023</vt:lpstr>
      <vt:lpstr>RR-TAG January 2023 interim – TUE AM2, 17 January 2023</vt:lpstr>
      <vt:lpstr>RR-TAG January 2023 interim – THU AM1, 19 January 2023</vt:lpstr>
      <vt:lpstr>RR-TAG weekly calls  – 26 January 2023 to 25 May 2023</vt:lpstr>
      <vt:lpstr>RR-TAG ISUS ad-hoc weekly calls  – 27 January 2023 to 26 May 2023</vt:lpstr>
      <vt:lpstr>Miscellaneous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802.18 weekly call-in info</dc:title>
  <dc:creator>Kennedy, Rich</dc:creator>
  <cp:keywords>18-16-0038-29-0000</cp:keywords>
  <cp:lastModifiedBy>Edward Au</cp:lastModifiedBy>
  <cp:revision>185</cp:revision>
  <cp:lastPrinted>1601-01-01T00:00:00Z</cp:lastPrinted>
  <dcterms:created xsi:type="dcterms:W3CDTF">2016-03-03T14:54:45Z</dcterms:created>
  <dcterms:modified xsi:type="dcterms:W3CDTF">2022-11-30T17:08:46Z</dcterms:modified>
</cp:coreProperties>
</file>