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2" r:id="rId2"/>
    <p:sldId id="276" r:id="rId3"/>
    <p:sldId id="286" r:id="rId4"/>
    <p:sldId id="287" r:id="rId5"/>
    <p:sldId id="284" r:id="rId6"/>
    <p:sldId id="285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85" autoAdjust="0"/>
    <p:restoredTop sz="91052" autoAdjust="0"/>
  </p:normalViewPr>
  <p:slideViewPr>
    <p:cSldViewPr>
      <p:cViewPr varScale="1">
        <p:scale>
          <a:sx n="78" d="100"/>
          <a:sy n="78" d="100"/>
        </p:scale>
        <p:origin x="1694" y="4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comb, Jay" userId="aee8fcb3-73df-479f-8979-0e12987586b3" providerId="ADAL" clId="{44020275-60E8-4C4B-A89B-30BD6EE28A65}"/>
    <pc:docChg chg="undo modSld delMainMaster modMainMaster">
      <pc:chgData name="Holcomb, Jay" userId="aee8fcb3-73df-479f-8979-0e12987586b3" providerId="ADAL" clId="{44020275-60E8-4C4B-A89B-30BD6EE28A65}" dt="2018-01-12T15:05:23.680" v="104"/>
      <pc:docMkLst>
        <pc:docMk/>
      </pc:docMkLst>
      <pc:sldChg chg="modSp">
        <pc:chgData name="Holcomb, Jay" userId="aee8fcb3-73df-479f-8979-0e12987586b3" providerId="ADAL" clId="{44020275-60E8-4C4B-A89B-30BD6EE28A65}" dt="2018-01-12T15:02:25.481" v="38"/>
        <pc:sldMkLst>
          <pc:docMk/>
          <pc:sldMk cId="1328669562" sldId="270"/>
        </pc:sldMkLst>
        <pc:spChg chg="mod">
          <ac:chgData name="Holcomb, Jay" userId="aee8fcb3-73df-479f-8979-0e12987586b3" providerId="ADAL" clId="{44020275-60E8-4C4B-A89B-30BD6EE28A65}" dt="2018-01-12T15:02:25.481" v="38"/>
          <ac:spMkLst>
            <pc:docMk/>
            <pc:sldMk cId="1328669562" sldId="270"/>
            <ac:spMk id="8" creationId="{00000000-0000-0000-0000-000000000000}"/>
          </ac:spMkLst>
        </pc:spChg>
      </pc:sldChg>
      <pc:sldChg chg="modSp">
        <pc:chgData name="Holcomb, Jay" userId="aee8fcb3-73df-479f-8979-0e12987586b3" providerId="ADAL" clId="{44020275-60E8-4C4B-A89B-30BD6EE28A65}" dt="2018-01-12T15:02:38.329" v="43" actId="6549"/>
        <pc:sldMkLst>
          <pc:docMk/>
          <pc:sldMk cId="31260194" sldId="271"/>
        </pc:sldMkLst>
        <pc:spChg chg="mod">
          <ac:chgData name="Holcomb, Jay" userId="aee8fcb3-73df-479f-8979-0e12987586b3" providerId="ADAL" clId="{44020275-60E8-4C4B-A89B-30BD6EE28A65}" dt="2018-01-12T15:02:38.329" v="43" actId="6549"/>
          <ac:spMkLst>
            <pc:docMk/>
            <pc:sldMk cId="31260194" sldId="271"/>
            <ac:spMk id="8" creationId="{00000000-0000-0000-0000-000000000000}"/>
          </ac:spMkLst>
        </pc:spChg>
      </pc:sldChg>
      <pc:sldChg chg="modSp">
        <pc:chgData name="Holcomb, Jay" userId="aee8fcb3-73df-479f-8979-0e12987586b3" providerId="ADAL" clId="{44020275-60E8-4C4B-A89B-30BD6EE28A65}" dt="2018-01-12T15:03:03.466" v="55" actId="20577"/>
        <pc:sldMkLst>
          <pc:docMk/>
          <pc:sldMk cId="3469680080" sldId="272"/>
        </pc:sldMkLst>
        <pc:spChg chg="mod">
          <ac:chgData name="Holcomb, Jay" userId="aee8fcb3-73df-479f-8979-0e12987586b3" providerId="ADAL" clId="{44020275-60E8-4C4B-A89B-30BD6EE28A65}" dt="2018-01-12T15:03:03.466" v="55" actId="20577"/>
          <ac:spMkLst>
            <pc:docMk/>
            <pc:sldMk cId="3469680080" sldId="272"/>
            <ac:spMk id="8" creationId="{00000000-0000-0000-0000-000000000000}"/>
          </ac:spMkLst>
        </pc:spChg>
      </pc:sldChg>
      <pc:sldMasterChg chg="addSp modSp modSldLayout">
        <pc:chgData name="Holcomb, Jay" userId="aee8fcb3-73df-479f-8979-0e12987586b3" providerId="ADAL" clId="{44020275-60E8-4C4B-A89B-30BD6EE28A65}" dt="2018-01-12T15:05:23.680" v="104"/>
        <pc:sldMasterMkLst>
          <pc:docMk/>
          <pc:sldMasterMk cId="0" sldId="2147483648"/>
        </pc:sldMasterMkLst>
        <pc:spChg chg="mod">
          <ac:chgData name="Holcomb, Jay" userId="aee8fcb3-73df-479f-8979-0e12987586b3" providerId="ADAL" clId="{44020275-60E8-4C4B-A89B-30BD6EE28A65}" dt="2018-01-12T15:00:15.646" v="2" actId="6549"/>
          <ac:spMkLst>
            <pc:docMk/>
            <pc:sldMasterMk cId="0" sldId="2147483648"/>
            <ac:spMk id="10" creationId="{00000000-0000-0000-0000-000000000000}"/>
          </ac:spMkLst>
        </pc:spChg>
        <pc:spChg chg="add">
          <ac:chgData name="Holcomb, Jay" userId="aee8fcb3-73df-479f-8979-0e12987586b3" providerId="ADAL" clId="{44020275-60E8-4C4B-A89B-30BD6EE28A65}" dt="2018-01-12T15:05:23.680" v="104"/>
          <ac:spMkLst>
            <pc:docMk/>
            <pc:sldMasterMk cId="0" sldId="2147483648"/>
            <ac:spMk id="11" creationId="{80307905-E138-48A1-B04F-D3CCA7FAD341}"/>
          </ac:spMkLst>
        </pc:spChg>
        <pc:spChg chg="mod">
          <ac:chgData name="Holcomb, Jay" userId="aee8fcb3-73df-479f-8979-0e12987586b3" providerId="ADAL" clId="{44020275-60E8-4C4B-A89B-30BD6EE28A65}" dt="2018-01-12T15:05:00.581" v="101" actId="14100"/>
          <ac:spMkLst>
            <pc:docMk/>
            <pc:sldMasterMk cId="0" sldId="2147483648"/>
            <ac:spMk id="1029" creationId="{00000000-0000-0000-0000-000000000000}"/>
          </ac:spMkLst>
        </pc:spChg>
        <pc:spChg chg="mod">
          <ac:chgData name="Holcomb, Jay" userId="aee8fcb3-73df-479f-8979-0e12987586b3" providerId="ADAL" clId="{44020275-60E8-4C4B-A89B-30BD6EE28A65}" dt="2018-01-12T15:03:23.643" v="56"/>
          <ac:spMkLst>
            <pc:docMk/>
            <pc:sldMasterMk cId="0" sldId="2147483648"/>
            <ac:spMk id="1032" creationId="{00000000-0000-0000-0000-000000000000}"/>
          </ac:spMkLst>
        </pc:spChg>
        <pc:sldLayoutChg chg="addSp modSp">
          <pc:chgData name="Holcomb, Jay" userId="aee8fcb3-73df-479f-8979-0e12987586b3" providerId="ADAL" clId="{44020275-60E8-4C4B-A89B-30BD6EE28A65}" dt="2018-01-12T15:05:17.448" v="103" actId="1076"/>
          <pc:sldLayoutMkLst>
            <pc:docMk/>
            <pc:sldMasterMk cId="0" sldId="2147483648"/>
            <pc:sldLayoutMk cId="0" sldId="2147483650"/>
          </pc:sldLayoutMkLst>
          <pc:spChg chg="mod">
            <ac:chgData name="Holcomb, Jay" userId="aee8fcb3-73df-479f-8979-0e12987586b3" providerId="ADAL" clId="{44020275-60E8-4C4B-A89B-30BD6EE28A65}" dt="2018-01-12T15:03:29.487" v="57" actId="14100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  <pc:spChg chg="add mod">
            <ac:chgData name="Holcomb, Jay" userId="aee8fcb3-73df-479f-8979-0e12987586b3" providerId="ADAL" clId="{44020275-60E8-4C4B-A89B-30BD6EE28A65}" dt="2018-01-12T15:05:17.448" v="103" actId="1076"/>
            <ac:spMkLst>
              <pc:docMk/>
              <pc:sldMasterMk cId="0" sldId="2147483648"/>
              <pc:sldLayoutMk cId="0" sldId="2147483650"/>
              <ac:spMk id="7" creationId="{EE87740C-0330-406D-9CAC-10DC77206C2C}"/>
            </ac:spMkLst>
          </pc:spChg>
        </pc:sldLayoutChg>
      </pc:sldMasterChg>
      <pc:sldMasterChg chg="del">
        <pc:chgData name="Holcomb, Jay" userId="aee8fcb3-73df-479f-8979-0e12987586b3" providerId="ADAL" clId="{44020275-60E8-4C4B-A89B-30BD6EE28A65}" dt="2018-01-12T15:00:09.058" v="0" actId="2696"/>
        <pc:sldMasterMkLst>
          <pc:docMk/>
          <pc:sldMasterMk cId="2822029497" sldId="2147483651"/>
        </pc:sldMasterMkLst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615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660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788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EE87740C-0330-406D-9CAC-10DC77206C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6912" y="6475412"/>
            <a:ext cx="1375981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l"/>
            <a:r>
              <a:rPr lang="en-GB" dirty="0"/>
              <a:t>Call-In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97008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267200" y="6475413"/>
            <a:ext cx="6064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6944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GB" dirty="0"/>
              <a:t>Jay Holcomb (Itron)</a:t>
            </a: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802.18-16/0038r32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xmlns="" id="{80307905-E138-48A1-B04F-D3CCA7FAD34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6912" y="6475412"/>
            <a:ext cx="1375981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l"/>
            <a:r>
              <a:rPr lang="en-GB" dirty="0"/>
              <a:t>Call-In 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sa.webex.com/ieeesa/j.php?MTID=mb6bb1edcfdb53429c16759d486f6656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tel:+1-213-306-3065,,*01*23463186277##*01*" TargetMode="External"/><Relationship Id="rId4" Type="http://schemas.openxmlformats.org/officeDocument/2006/relationships/hyperlink" Target="tel:+1-646-992-2010,,*01*23463186277##*01*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tel:+1-646-992-2010,,*01*23497846807##*01*" TargetMode="External"/><Relationship Id="rId2" Type="http://schemas.openxmlformats.org/officeDocument/2006/relationships/hyperlink" Target="https://ieeesa.webex.com/ieeesa/j.php?MTID=m4f8c83abda3f27b00002b671320785a8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tel:+1-213-306-3065,,*01*23497846807##*01*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sa.webex.com/ieeesa/j.php?MTID=md5e30555eaaf46c63adc8fac9bde1e0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tel:%2B1-213-306-3065,,*01*23463335943%23%23*01*" TargetMode="External"/><Relationship Id="rId4" Type="http://schemas.openxmlformats.org/officeDocument/2006/relationships/hyperlink" Target="tel:%2B1-646-992-2010,,*01*23463335943%23%23*01*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sa.webex.com/ieeesa/j.php?MTID=ma45b5324e5c704f96ae348cc54cd64eb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tel:%2B1-213-306-3065,,*01*23418576177%23%23*01*" TargetMode="External"/><Relationship Id="rId4" Type="http://schemas.openxmlformats.org/officeDocument/2006/relationships/hyperlink" Target="tel:%2B1-646-992-2010,,*01*23418576177%23%23*01*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198688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Teleconference Call-In Info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8912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</a:t>
            </a:r>
            <a:r>
              <a:rPr lang="en-GB" sz="2000" b="0" kern="0" dirty="0" smtClean="0"/>
              <a:t>4 June 2023</a:t>
            </a:r>
            <a:endParaRPr lang="en-GB" sz="2000" b="0" kern="0" dirty="0"/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1309853"/>
              </p:ext>
            </p:extLst>
          </p:nvPr>
        </p:nvGraphicFramePr>
        <p:xfrm>
          <a:off x="685800" y="2590800"/>
          <a:ext cx="7924800" cy="4490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" name="Document" r:id="rId3" imgW="8284803" imgH="4499241" progId="Word.Document.8">
                  <p:embed/>
                </p:oleObj>
              </mc:Choice>
              <mc:Fallback>
                <p:oleObj name="Document" r:id="rId3" imgW="8284803" imgH="44992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590800"/>
                        <a:ext cx="7924800" cy="44907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968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198688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Abstract</a:t>
            </a:r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xmlns="" id="{04F91800-BBAE-4F2C-8534-1DBF181974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96912" y="1600200"/>
            <a:ext cx="7770813" cy="3190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algn="just"/>
            <a:r>
              <a:rPr lang="en-US" sz="2000" dirty="0" smtClean="0"/>
              <a:t>This revision provides the teleconference call information of the following teleconference calls: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Slide </a:t>
            </a:r>
            <a:r>
              <a:rPr lang="en-US" sz="1800" b="0" dirty="0" smtClean="0"/>
              <a:t>3:  </a:t>
            </a:r>
            <a:r>
              <a:rPr lang="en-US" sz="1800" b="0" dirty="0"/>
              <a:t>Weekly RR-TAG teleconference calls from 1 June 2023 to 21 September 2023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Slide </a:t>
            </a:r>
            <a:r>
              <a:rPr lang="en-US" sz="1800" b="0" dirty="0" smtClean="0"/>
              <a:t>4:  </a:t>
            </a:r>
            <a:r>
              <a:rPr lang="en-US" sz="1800" b="0" dirty="0"/>
              <a:t>Weekly RR-TAG IEEE Statement Update on Spectrum (ISUS) ad-hoc teleconference calls from 1 June 2023 to 22 September 2023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/>
              <a:t>Slides </a:t>
            </a:r>
            <a:r>
              <a:rPr lang="en-US" sz="1800" b="0" dirty="0"/>
              <a:t>5 and 6:  RR-TAG mixed-mode meetings during the </a:t>
            </a:r>
            <a:r>
              <a:rPr lang="en-US" sz="1800" b="0" dirty="0" smtClean="0"/>
              <a:t>2023 July IEEE 802 plenary</a:t>
            </a:r>
            <a:endParaRPr lang="en-US" sz="1800" b="0" dirty="0"/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rgbClr val="FF0000"/>
                </a:solidFill>
              </a:rPr>
              <a:t>NOTE: </a:t>
            </a:r>
            <a:r>
              <a:rPr lang="en-US" sz="1500" b="1" dirty="0" smtClean="0">
                <a:solidFill>
                  <a:srgbClr val="FF0000"/>
                </a:solidFill>
              </a:rPr>
              <a:t>A </a:t>
            </a:r>
            <a:r>
              <a:rPr lang="en-US" sz="1500" b="1" dirty="0">
                <a:solidFill>
                  <a:srgbClr val="FF0000"/>
                </a:solidFill>
              </a:rPr>
              <a:t>registration fee is required for these two </a:t>
            </a:r>
            <a:r>
              <a:rPr lang="en-US" sz="1500" b="1" dirty="0" smtClean="0">
                <a:solidFill>
                  <a:srgbClr val="FF0000"/>
                </a:solidFill>
              </a:rPr>
              <a:t>meetings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500" b="1" dirty="0" smtClean="0"/>
          </a:p>
        </p:txBody>
      </p:sp>
    </p:spTree>
    <p:extLst>
      <p:ext uri="{BB962C8B-B14F-4D97-AF65-F5344CB8AC3E}">
        <p14:creationId xmlns:p14="http://schemas.microsoft.com/office/powerpoint/2010/main" val="285821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weekly calls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1 June 2023 to 21 September 2023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/>
              <a:t>Occurs </a:t>
            </a:r>
            <a:r>
              <a:rPr lang="en-US" sz="1400" b="0" dirty="0"/>
              <a:t>every Thursday effective </a:t>
            </a:r>
            <a:r>
              <a:rPr lang="en-US" sz="1400" b="0" dirty="0" smtClean="0"/>
              <a:t>06/01/2023 </a:t>
            </a:r>
            <a:r>
              <a:rPr lang="en-US" sz="1400" b="0" dirty="0"/>
              <a:t>until </a:t>
            </a:r>
            <a:r>
              <a:rPr lang="en-US" sz="1400" b="0" dirty="0" smtClean="0"/>
              <a:t>09/21/2023 </a:t>
            </a:r>
            <a:r>
              <a:rPr lang="en-US" sz="1400" b="0" dirty="0"/>
              <a:t>from 3:00 PM to </a:t>
            </a:r>
            <a:r>
              <a:rPr lang="en-US" sz="1400" b="0" dirty="0" smtClean="0"/>
              <a:t>3:55 </a:t>
            </a:r>
            <a:r>
              <a:rPr lang="en-US" sz="1400" b="0" dirty="0"/>
              <a:t>PM, (UTC-04:00) Eastern Time (US &amp; Canada</a:t>
            </a:r>
            <a:r>
              <a:rPr lang="en-US" sz="1400" b="0" dirty="0" smtClean="0"/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NOTE: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FF0000"/>
                </a:solidFill>
              </a:rPr>
              <a:t>Not applicable to the weeks of the July 2023 plenary and September 2023 interim</a:t>
            </a: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from the meeting link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ieeesa.webex.com/ieeesa/j.php?MTID=mb6bb1edcfdb53429c16759d486f66569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2346 </a:t>
            </a:r>
            <a:r>
              <a:rPr lang="en-US" sz="1400" b="0" dirty="0"/>
              <a:t>318 6277</a:t>
            </a:r>
            <a:endParaRPr lang="en-US" sz="1400" b="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password: 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2023-Weekly-2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hlinkClick r:id="rId4"/>
              </a:rPr>
              <a:t>+1-646-992-2010,,23463186277##</a:t>
            </a:r>
            <a:r>
              <a:rPr lang="en-US" sz="1400" b="0" dirty="0"/>
              <a:t> 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United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States Toll (New York City)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hlinkClick r:id="rId5"/>
              </a:rPr>
              <a:t>+1-213-306-3065,,23463186277</a:t>
            </a:r>
            <a:r>
              <a:rPr lang="en-US" sz="1400" b="0" dirty="0" smtClean="0">
                <a:hlinkClick r:id="rId5"/>
              </a:rPr>
              <a:t>##</a:t>
            </a:r>
            <a:r>
              <a:rPr lang="en-US" sz="1400" b="0" dirty="0" smtClean="0"/>
              <a:t> 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United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States Toll (Los Angeles)</a:t>
            </a:r>
            <a:endParaRPr lang="en-US" sz="1400" b="0" dirty="0"/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37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ISUS ad-hoc weekly calls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2 June 2023 to 22 September 2023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/>
              <a:t>Occurs </a:t>
            </a:r>
            <a:r>
              <a:rPr lang="en-US" sz="1400" b="0" dirty="0"/>
              <a:t>every </a:t>
            </a:r>
            <a:r>
              <a:rPr lang="en-US" sz="1400" b="0" dirty="0" smtClean="0"/>
              <a:t>Friday </a:t>
            </a:r>
            <a:r>
              <a:rPr lang="en-US" sz="1400" b="0" dirty="0"/>
              <a:t>effective </a:t>
            </a:r>
            <a:r>
              <a:rPr lang="en-US" sz="1400" b="0" dirty="0" smtClean="0"/>
              <a:t>06/02/2023 </a:t>
            </a:r>
            <a:r>
              <a:rPr lang="en-US" sz="1400" b="0" dirty="0"/>
              <a:t>until </a:t>
            </a:r>
            <a:r>
              <a:rPr lang="en-US" sz="1400" b="0" dirty="0" smtClean="0"/>
              <a:t>09/22/2023 </a:t>
            </a:r>
            <a:r>
              <a:rPr lang="en-US" sz="1400" b="0" dirty="0"/>
              <a:t>from </a:t>
            </a:r>
            <a:r>
              <a:rPr lang="en-US" sz="1400" b="0" dirty="0" smtClean="0"/>
              <a:t>12:00 PM </a:t>
            </a:r>
            <a:r>
              <a:rPr lang="en-US" sz="1400" b="0" dirty="0"/>
              <a:t>to </a:t>
            </a:r>
            <a:r>
              <a:rPr lang="en-US" sz="1400" b="0" dirty="0" smtClean="0"/>
              <a:t>1:00 </a:t>
            </a:r>
            <a:r>
              <a:rPr lang="en-US" sz="1400" b="0" dirty="0"/>
              <a:t>PM, (UTC-04:00) Eastern Time (US &amp; Canada</a:t>
            </a:r>
            <a:r>
              <a:rPr lang="en-US" sz="1400" b="0" dirty="0" smtClean="0"/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NOTE: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 applicable to the weeks of the July 2023 plenary and September 2023 interim</a:t>
            </a: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from the meeting </a:t>
            </a: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ieeesa.webex.com/ieeesa/j.php?MTID=m4f8c83abda3f27b00002b671320785a8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b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2349 </a:t>
            </a:r>
            <a:r>
              <a:rPr lang="en-US" sz="1400" b="0" dirty="0"/>
              <a:t>784 6807</a:t>
            </a: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password: </a:t>
            </a:r>
            <a:r>
              <a:rPr lang="en-US" sz="1400" b="0" dirty="0" smtClean="0"/>
              <a:t>weekly-ISUS-3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0"/>
              </a:spcBef>
            </a:pPr>
            <a:r>
              <a:rPr lang="en-US" sz="1400" b="0" dirty="0">
                <a:hlinkClick r:id="rId3"/>
              </a:rPr>
              <a:t>+1-646-992-2010,,23497846807</a:t>
            </a:r>
            <a:r>
              <a:rPr lang="en-US" sz="1400" b="0" dirty="0" smtClean="0">
                <a:hlinkClick r:id="rId3"/>
              </a:rPr>
              <a:t>##</a:t>
            </a:r>
            <a:r>
              <a:rPr lang="en-US" sz="1400" b="0" dirty="0" smtClean="0"/>
              <a:t> United </a:t>
            </a:r>
            <a:r>
              <a:rPr lang="en-US" sz="1400" b="0" dirty="0"/>
              <a:t>States Toll (New York City)</a:t>
            </a:r>
          </a:p>
          <a:p>
            <a:pPr fontAlgn="ctr">
              <a:spcBef>
                <a:spcPts val="0"/>
              </a:spcBef>
            </a:pPr>
            <a:r>
              <a:rPr lang="en-US" sz="1400" b="0" dirty="0">
                <a:hlinkClick r:id="rId4"/>
              </a:rPr>
              <a:t>+1-213-306-3065,,23497846807##</a:t>
            </a:r>
            <a:r>
              <a:rPr lang="en-US" sz="1400" b="0" dirty="0"/>
              <a:t> United States Toll (Los Angeles</a:t>
            </a:r>
            <a:r>
              <a:rPr lang="en-US" sz="1400" b="0" dirty="0" smtClean="0"/>
              <a:t>)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18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</a:t>
            </a:r>
            <a:r>
              <a:rPr lang="en-US" dirty="0" smtClean="0">
                <a:latin typeface="Times New Roman" charset="0"/>
              </a:rPr>
              <a:t>2023 July plenary</a:t>
            </a:r>
            <a:r>
              <a:rPr lang="en-US" dirty="0" smtClean="0">
                <a:latin typeface="Times New Roman" charset="0"/>
              </a:rPr>
              <a:t/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TUE AM2,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11 July 2023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NOTE: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A registration fee is required to attend this </a:t>
            </a:r>
            <a:r>
              <a:rPr lang="en-US" sz="1400" dirty="0" smtClean="0">
                <a:solidFill>
                  <a:srgbClr val="FF0000"/>
                </a:solidFill>
              </a:rPr>
              <a:t>call.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rgbClr val="FF0000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Join from the meeting link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hlinkClick r:id="rId3"/>
              </a:rPr>
              <a:t>https</a:t>
            </a:r>
            <a:r>
              <a:rPr lang="en-US" sz="1400" b="0" dirty="0">
                <a:hlinkClick r:id="rId3"/>
              </a:rPr>
              <a:t>://</a:t>
            </a:r>
            <a:r>
              <a:rPr lang="en-US" sz="1400" b="0" dirty="0" smtClean="0">
                <a:hlinkClick r:id="rId3"/>
              </a:rPr>
              <a:t>ieeesa.webex.com/ieeesa/j.php?MTID=md5e30555eaaf46c63adc8fac9bde1e00</a:t>
            </a:r>
            <a:r>
              <a:rPr lang="en-US" sz="1400" b="0" dirty="0" smtClean="0"/>
              <a:t> </a:t>
            </a:r>
            <a:endParaRPr lang="en-US" sz="1400" b="0" dirty="0">
              <a:solidFill>
                <a:schemeClr val="tx1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Join by meeting number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schemeClr val="tx1"/>
                </a:solidFill>
              </a:rPr>
              <a:t>Meeting number (access code): </a:t>
            </a:r>
            <a:r>
              <a:rPr lang="en-US" sz="1400" b="0" dirty="0" smtClean="0"/>
              <a:t>2346 333 5943</a:t>
            </a:r>
            <a:endParaRPr lang="en-US" sz="1400" b="0" dirty="0" smtClean="0">
              <a:solidFill>
                <a:schemeClr val="tx1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schemeClr val="tx1"/>
                </a:solidFill>
              </a:rPr>
              <a:t>Meeting </a:t>
            </a:r>
            <a:r>
              <a:rPr lang="en-US" sz="1400" b="0" dirty="0">
                <a:solidFill>
                  <a:schemeClr val="tx1"/>
                </a:solidFill>
              </a:rPr>
              <a:t>password: </a:t>
            </a:r>
            <a:r>
              <a:rPr lang="en-US" sz="1400" b="0" dirty="0" err="1" smtClean="0"/>
              <a:t>pls</a:t>
            </a:r>
            <a:r>
              <a:rPr lang="en-US" sz="1400" b="0" dirty="0" smtClean="0"/>
              <a:t>-pay-REG</a:t>
            </a:r>
            <a:endParaRPr lang="en-US" sz="1400" b="0" dirty="0">
              <a:solidFill>
                <a:schemeClr val="tx1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Tap to join from a mobile device (attendees only)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hlinkClick r:id="rId4"/>
              </a:rPr>
              <a:t>+1-646-992-2010,,23463335943</a:t>
            </a:r>
            <a:r>
              <a:rPr lang="en-US" sz="1400" b="0" dirty="0" smtClean="0">
                <a:hlinkClick r:id="rId4"/>
              </a:rPr>
              <a:t>##</a:t>
            </a:r>
            <a:r>
              <a:rPr lang="en-US" sz="1400" b="0" dirty="0" smtClean="0"/>
              <a:t> </a:t>
            </a:r>
            <a:r>
              <a:rPr lang="en-US" sz="1400" b="0" dirty="0" smtClean="0">
                <a:solidFill>
                  <a:schemeClr val="tx1"/>
                </a:solidFill>
              </a:rPr>
              <a:t>United </a:t>
            </a:r>
            <a:r>
              <a:rPr lang="en-US" sz="1400" b="0" dirty="0">
                <a:solidFill>
                  <a:schemeClr val="tx1"/>
                </a:solidFill>
              </a:rPr>
              <a:t>States Toll (New York City)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hlinkClick r:id="rId5"/>
              </a:rPr>
              <a:t>+1-213-306-3065,,23463335943</a:t>
            </a:r>
            <a:r>
              <a:rPr lang="en-US" sz="1400" b="0" dirty="0" smtClean="0">
                <a:hlinkClick r:id="rId5"/>
              </a:rPr>
              <a:t>##</a:t>
            </a:r>
            <a:r>
              <a:rPr lang="en-US" sz="1400" b="0" dirty="0" smtClean="0"/>
              <a:t> </a:t>
            </a:r>
            <a:r>
              <a:rPr lang="en-US" sz="1400" b="0" dirty="0" smtClean="0">
                <a:solidFill>
                  <a:schemeClr val="tx1"/>
                </a:solidFill>
              </a:rPr>
              <a:t>United </a:t>
            </a:r>
            <a:r>
              <a:rPr lang="en-US" sz="1400" b="0" dirty="0">
                <a:solidFill>
                  <a:schemeClr val="tx1"/>
                </a:solidFill>
              </a:rPr>
              <a:t>States Toll (Los Angeles)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37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smtClean="0"/>
              <a:t>June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</a:t>
            </a:r>
            <a:r>
              <a:rPr lang="en-US" dirty="0" smtClean="0">
                <a:latin typeface="Times New Roman" charset="0"/>
              </a:rPr>
              <a:t>2023 July plenary</a:t>
            </a:r>
            <a:r>
              <a:rPr lang="en-US" dirty="0" smtClean="0">
                <a:latin typeface="Times New Roman" charset="0"/>
              </a:rPr>
              <a:t/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THU AM1,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13 July 2023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NOTE: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A registration fee is required to attend this call.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from the meeting link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hlinkClick r:id="rId3"/>
              </a:rPr>
              <a:t>https</a:t>
            </a:r>
            <a:r>
              <a:rPr lang="en-US" sz="1400" b="0" dirty="0">
                <a:hlinkClick r:id="rId3"/>
              </a:rPr>
              <a:t>://</a:t>
            </a:r>
            <a:r>
              <a:rPr lang="en-US" sz="1400" b="0" dirty="0" smtClean="0">
                <a:hlinkClick r:id="rId3"/>
              </a:rPr>
              <a:t>ieeesa.webex.com/ieeesa/j.php?MTID=ma45b5324e5c704f96ae348cc54cd64eb</a:t>
            </a:r>
            <a:r>
              <a:rPr lang="en-US" sz="1400" b="0" dirty="0" smtClean="0"/>
              <a:t> 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2341 857 6177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Meeting password: </a:t>
            </a:r>
            <a:r>
              <a:rPr lang="en-US" sz="1400" b="0" dirty="0" err="1"/>
              <a:t>pls</a:t>
            </a:r>
            <a:r>
              <a:rPr lang="en-US" sz="1400" b="0" dirty="0"/>
              <a:t>-pay-REG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hlinkClick r:id="rId4"/>
              </a:rPr>
              <a:t>+1-646-992-2010,,23418576177##</a:t>
            </a:r>
            <a:r>
              <a:rPr lang="en-US" sz="1400" b="0" dirty="0"/>
              <a:t> 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United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States Toll (New York City)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hlinkClick r:id="rId5"/>
              </a:rPr>
              <a:t>+1-213-306-3065,,23418576177##</a:t>
            </a:r>
            <a:r>
              <a:rPr lang="en-US" sz="1400" b="0" dirty="0"/>
              <a:t> 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United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States Toll (Los Angeles)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986</TotalTime>
  <Words>320</Words>
  <Application>Microsoft Office PowerPoint</Application>
  <PresentationFormat>On-screen Show (4:3)</PresentationFormat>
  <Paragraphs>119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Arial</vt:lpstr>
      <vt:lpstr>Calibri</vt:lpstr>
      <vt:lpstr>Times New Roman</vt:lpstr>
      <vt:lpstr>Office Theme</vt:lpstr>
      <vt:lpstr>Microsoft Word 97 - 2003 Document</vt:lpstr>
      <vt:lpstr>IEEE 802.18 RR-TAG Teleconference Call-In Info</vt:lpstr>
      <vt:lpstr>Abstract</vt:lpstr>
      <vt:lpstr>RR-TAG weekly calls  – 1 June 2023 to 21 September 2023</vt:lpstr>
      <vt:lpstr>RR-TAG ISUS ad-hoc weekly calls  – 2 June 2023 to 22 September 2023</vt:lpstr>
      <vt:lpstr>RR-TAG 2023 July plenary – TUE AM2, 11 July 2023</vt:lpstr>
      <vt:lpstr>RR-TAG 2023 July plenary – THU AM1, 13 July 2023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802.18 weekly call-in info</dc:title>
  <dc:creator>Kennedy, Rich</dc:creator>
  <cp:keywords>18-16-0038-32-0000</cp:keywords>
  <cp:lastModifiedBy>Edward Au</cp:lastModifiedBy>
  <cp:revision>217</cp:revision>
  <cp:lastPrinted>1601-01-01T00:00:00Z</cp:lastPrinted>
  <dcterms:created xsi:type="dcterms:W3CDTF">2016-03-03T14:54:45Z</dcterms:created>
  <dcterms:modified xsi:type="dcterms:W3CDTF">2023-06-04T16:52:13Z</dcterms:modified>
</cp:coreProperties>
</file>