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76" r:id="rId3"/>
    <p:sldId id="286" r:id="rId4"/>
    <p:sldId id="287" r:id="rId5"/>
    <p:sldId id="284" r:id="rId6"/>
    <p:sldId id="285" r:id="rId7"/>
    <p:sldId id="288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5" autoAdjust="0"/>
    <p:restoredTop sz="91052" autoAdjust="0"/>
  </p:normalViewPr>
  <p:slideViewPr>
    <p:cSldViewPr>
      <p:cViewPr varScale="1">
        <p:scale>
          <a:sx n="78" d="100"/>
          <a:sy n="78" d="100"/>
        </p:scale>
        <p:origin x="16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15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6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8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1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802.18-16/0038r33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b6bb1edcfdb53429c16759d486f6656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463186277##*01*" TargetMode="External"/><Relationship Id="rId4" Type="http://schemas.openxmlformats.org/officeDocument/2006/relationships/hyperlink" Target="tel:+1-646-992-2010,,*01*23463186277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497846807##*01*" TargetMode="External"/><Relationship Id="rId2" Type="http://schemas.openxmlformats.org/officeDocument/2006/relationships/hyperlink" Target="https://ieeesa.webex.com/ieeesa/j.php?MTID=m4f8c83abda3f27b00002b671320785a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497846807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9bd7e92249d1109d64d6005ab8bb8a0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77909865%23%23*01*" TargetMode="External"/><Relationship Id="rId4" Type="http://schemas.openxmlformats.org/officeDocument/2006/relationships/hyperlink" Target="tel:%2B1-646-992-2010,,*01*23477909865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3f47f74143556ce2456287ddec8396d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75833514%23%23*01*" TargetMode="External"/><Relationship Id="rId4" Type="http://schemas.openxmlformats.org/officeDocument/2006/relationships/hyperlink" Target="tel:%2B1-646-992-2010,,*01*23475833514%23%23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8f40beae7df867461d18fac17be4db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337064676%23%23*01*" TargetMode="External"/><Relationship Id="rId4" Type="http://schemas.openxmlformats.org/officeDocument/2006/relationships/hyperlink" Target="tel:%2B1-646-992-2010,,*01*23337064676%23%23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August</a:t>
            </a:r>
            <a:r>
              <a:rPr lang="en-US" dirty="0" smtClean="0"/>
              <a:t>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6 August 2023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291071"/>
              </p:ext>
            </p:extLst>
          </p:nvPr>
        </p:nvGraphicFramePr>
        <p:xfrm>
          <a:off x="690563" y="2593975"/>
          <a:ext cx="7858125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Document" r:id="rId3" imgW="8284803" imgH="4505370" progId="Word.Document.8">
                  <p:embed/>
                </p:oleObj>
              </mc:Choice>
              <mc:Fallback>
                <p:oleObj name="Document" r:id="rId3" imgW="8284803" imgH="4505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593975"/>
                        <a:ext cx="7858125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96912" y="1600200"/>
            <a:ext cx="7770813" cy="417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3: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10 August</a:t>
            </a:r>
            <a:r>
              <a:rPr lang="en-US" sz="1800" b="0" dirty="0" smtClean="0"/>
              <a:t> 2023 </a:t>
            </a:r>
            <a:r>
              <a:rPr lang="en-US" sz="1800" b="0" dirty="0"/>
              <a:t>to 21 September 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11 August 2023 </a:t>
            </a:r>
            <a:r>
              <a:rPr lang="en-US" sz="1800" b="0" dirty="0"/>
              <a:t>to 22 September </a:t>
            </a:r>
            <a:r>
              <a:rPr lang="en-US" sz="1800" b="0" dirty="0" smtClean="0"/>
              <a:t>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Slides 5 and 6:  RR-TAG mixed-mode meetings during the 2023 September IEEE 802 wireless interim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FF0000"/>
                </a:solidFill>
              </a:rPr>
              <a:t>NOTE: A registration fee is required for these two </a:t>
            </a:r>
            <a:r>
              <a:rPr lang="en-US" sz="1500" b="1" dirty="0" smtClean="0">
                <a:solidFill>
                  <a:srgbClr val="FF0000"/>
                </a:solidFill>
              </a:rPr>
              <a:t>meetings</a:t>
            </a: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7: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28 September 2023 to 25 January 2024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10 August 2023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21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08/10/2023 </a:t>
            </a:r>
            <a:r>
              <a:rPr lang="en-US" sz="1400" b="0" dirty="0"/>
              <a:t>until </a:t>
            </a:r>
            <a:r>
              <a:rPr lang="en-US" sz="1400" b="0" dirty="0" smtClean="0"/>
              <a:t>09/21/2023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</a:t>
            </a:r>
            <a:r>
              <a:rPr lang="en-US" sz="1400" dirty="0" smtClean="0">
                <a:solidFill>
                  <a:srgbClr val="FF0000"/>
                </a:solidFill>
              </a:rPr>
              <a:t>week </a:t>
            </a:r>
            <a:r>
              <a:rPr lang="en-US" sz="1400" dirty="0" smtClean="0">
                <a:solidFill>
                  <a:srgbClr val="FF0000"/>
                </a:solidFill>
              </a:rPr>
              <a:t>of the </a:t>
            </a:r>
            <a:r>
              <a:rPr lang="en-US" sz="1400" dirty="0" smtClean="0">
                <a:solidFill>
                  <a:srgbClr val="FF0000"/>
                </a:solidFill>
              </a:rPr>
              <a:t>September 2023 wireless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ieeesa.webex.com/ieeesa/j.php?MTID=mb6bb1edcfdb53429c16759d486f66569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2346 </a:t>
            </a:r>
            <a:r>
              <a:rPr lang="en-US" sz="1400" b="0" dirty="0"/>
              <a:t>318 6277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2023-Weekly-2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+1-646-992-2010,,23463186277##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+1-213-306-3065,,23463186277</a:t>
            </a:r>
            <a:r>
              <a:rPr lang="en-US" sz="1400" b="0" dirty="0" smtClean="0">
                <a:hlinkClick r:id="rId5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11 August 2023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22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Friday </a:t>
            </a:r>
            <a:r>
              <a:rPr lang="en-US" sz="1400" b="0" dirty="0"/>
              <a:t>effective </a:t>
            </a:r>
            <a:r>
              <a:rPr lang="en-US" sz="1400" b="0" dirty="0" smtClean="0"/>
              <a:t>08/11/2023 </a:t>
            </a:r>
            <a:r>
              <a:rPr lang="en-US" sz="1400" b="0" dirty="0"/>
              <a:t>until </a:t>
            </a:r>
            <a:r>
              <a:rPr lang="en-US" sz="1400" b="0" dirty="0" smtClean="0"/>
              <a:t>09/22/2023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 applicable to the </a:t>
            </a:r>
            <a:r>
              <a:rPr lang="en-US" sz="1400" dirty="0" smtClean="0">
                <a:solidFill>
                  <a:srgbClr val="FF0000"/>
                </a:solidFill>
              </a:rPr>
              <a:t>week </a:t>
            </a:r>
            <a:r>
              <a:rPr lang="en-US" sz="1400" dirty="0">
                <a:solidFill>
                  <a:srgbClr val="FF0000"/>
                </a:solidFill>
              </a:rPr>
              <a:t>of the </a:t>
            </a:r>
            <a:r>
              <a:rPr lang="en-US" sz="1400" dirty="0" smtClean="0">
                <a:solidFill>
                  <a:srgbClr val="FF0000"/>
                </a:solidFill>
              </a:rPr>
              <a:t>September 2023 wireless </a:t>
            </a:r>
            <a:r>
              <a:rPr lang="en-US" sz="1400" dirty="0">
                <a:solidFill>
                  <a:srgbClr val="FF0000"/>
                </a:solidFill>
              </a:rPr>
              <a:t>interim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ieeesa.webex.com/ieeesa/j.php?MTID=m4f8c83abda3f27b00002b671320785a8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2349 </a:t>
            </a:r>
            <a:r>
              <a:rPr lang="en-US" sz="1400" b="0" dirty="0"/>
              <a:t>784 6807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+1-646-992-2010,,23497846807</a:t>
            </a:r>
            <a:r>
              <a:rPr lang="en-US" sz="1400" b="0" dirty="0" smtClean="0">
                <a:hlinkClick r:id="rId3"/>
              </a:rPr>
              <a:t>##</a:t>
            </a:r>
            <a:r>
              <a:rPr lang="en-US" sz="1400" b="0" dirty="0" smtClean="0"/>
              <a:t> United </a:t>
            </a:r>
            <a:r>
              <a:rPr lang="en-US" sz="1400" b="0" dirty="0"/>
              <a:t>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+1-213-306-3065,,23497846807##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1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2023 </a:t>
            </a:r>
            <a:r>
              <a:rPr lang="en-US" dirty="0" smtClean="0">
                <a:latin typeface="Times New Roman" charset="0"/>
              </a:rPr>
              <a:t>September wireless interim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12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from the meeting link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ieeesa.webex.com/ieeesa/j.php?MTID=m9bd7e92249d1109d64d6005ab8bb8a08</a:t>
            </a:r>
            <a:r>
              <a:rPr lang="en-US" sz="1400" b="0" dirty="0" smtClean="0"/>
              <a:t> </a:t>
            </a:r>
            <a:r>
              <a:rPr lang="en-US" sz="1400" b="0" dirty="0" smtClean="0"/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by meeting number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number (access code): </a:t>
            </a:r>
            <a:r>
              <a:rPr lang="en-US" sz="1400" b="0" dirty="0" smtClean="0"/>
              <a:t>2347 790 9865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</a:t>
            </a:r>
            <a:r>
              <a:rPr lang="en-US" sz="1400" b="0" dirty="0">
                <a:solidFill>
                  <a:schemeClr val="tx1"/>
                </a:solidFill>
              </a:rPr>
              <a:t>password: </a:t>
            </a:r>
            <a:r>
              <a:rPr lang="en-US" sz="1400" b="0" dirty="0" smtClean="0"/>
              <a:t>REG-required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</a:t>
            </a:r>
            <a:r>
              <a:rPr lang="en-US" sz="1400" b="0" dirty="0" smtClean="0">
                <a:hlinkClick r:id="rId4"/>
              </a:rPr>
              <a:t>23477909865##</a:t>
            </a:r>
            <a:r>
              <a:rPr lang="en-US" sz="1400" b="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</a:t>
            </a:r>
            <a:r>
              <a:rPr lang="en-US" sz="1400" b="0" dirty="0" smtClean="0">
                <a:hlinkClick r:id="rId5"/>
              </a:rPr>
              <a:t>23477909865##</a:t>
            </a:r>
            <a:r>
              <a:rPr lang="en-US" sz="1400" b="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(Los Angeles)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August</a:t>
            </a:r>
            <a:r>
              <a:rPr lang="en-US" dirty="0" smtClean="0"/>
              <a:t>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2023 </a:t>
            </a:r>
            <a:r>
              <a:rPr lang="en-US" dirty="0" smtClean="0">
                <a:latin typeface="Times New Roman" charset="0"/>
              </a:rPr>
              <a:t>September wireless interim 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14 September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ieeesa.webex.com/ieeesa/j.php?MTID=m3f47f74143556ce2456287ddec8396d4</a:t>
            </a:r>
            <a:r>
              <a:rPr lang="en-US" sz="1400" b="0" dirty="0" smtClean="0"/>
              <a:t> </a:t>
            </a:r>
            <a:r>
              <a:rPr lang="en-US" sz="1400" b="0" dirty="0" smtClean="0"/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2347 583 3514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smtClean="0"/>
              <a:t>REG-required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</a:t>
            </a:r>
            <a:r>
              <a:rPr lang="en-US" sz="1400" b="0" dirty="0" smtClean="0">
                <a:hlinkClick r:id="rId4"/>
              </a:rPr>
              <a:t>23475833514##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</a:t>
            </a:r>
            <a:r>
              <a:rPr lang="en-US" sz="1400" b="0" dirty="0" smtClean="0">
                <a:hlinkClick r:id="rId5"/>
              </a:rPr>
              <a:t>23475833514##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28 September 2023 to 25 January 2024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09/28/2023 </a:t>
            </a:r>
            <a:r>
              <a:rPr lang="en-US" sz="1400" b="0" dirty="0"/>
              <a:t>until </a:t>
            </a:r>
            <a:r>
              <a:rPr lang="en-US" sz="1400" b="0" dirty="0" smtClean="0"/>
              <a:t>01/25/2024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</a:t>
            </a:r>
            <a:r>
              <a:rPr lang="en-US" sz="1400" dirty="0" smtClean="0">
                <a:solidFill>
                  <a:srgbClr val="FF0000"/>
                </a:solidFill>
              </a:rPr>
              <a:t>week </a:t>
            </a:r>
            <a:r>
              <a:rPr lang="en-US" sz="1400" dirty="0" smtClean="0">
                <a:solidFill>
                  <a:srgbClr val="FF0000"/>
                </a:solidFill>
              </a:rPr>
              <a:t>of the </a:t>
            </a:r>
            <a:r>
              <a:rPr lang="en-US" sz="1400" dirty="0" smtClean="0">
                <a:solidFill>
                  <a:srgbClr val="FF0000"/>
                </a:solidFill>
              </a:rPr>
              <a:t>November 2023 plenary and January 2024 wireless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ieeesa.webex.com/ieeesa/j.php?MTID=m08f40beae7df867461d18fac17be4db5</a:t>
            </a:r>
            <a:r>
              <a:rPr lang="en-US" sz="1400" b="0" dirty="0" smtClean="0"/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2333 706 4676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2023-Weekly-3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</a:t>
            </a:r>
            <a:r>
              <a:rPr lang="en-US" sz="1400" b="0" dirty="0" smtClean="0">
                <a:hlinkClick r:id="rId4"/>
              </a:rPr>
              <a:t>23337064676##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</a:t>
            </a:r>
            <a:r>
              <a:rPr lang="en-US" sz="1400" b="0" dirty="0" smtClean="0">
                <a:hlinkClick r:id="rId5"/>
              </a:rPr>
              <a:t>23337064676##</a:t>
            </a:r>
            <a:r>
              <a:rPr lang="en-US" sz="1400" b="0" dirty="0" smtClean="0"/>
              <a:t>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1022</TotalTime>
  <Words>416</Words>
  <Application>Microsoft Office PowerPoint</Application>
  <PresentationFormat>On-screen Show (4:3)</PresentationFormat>
  <Paragraphs>147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Microsoft Word 97 - 2003 Document</vt:lpstr>
      <vt:lpstr>IEEE 802.18 RR-TAG Teleconference Call-In Info</vt:lpstr>
      <vt:lpstr>Abstract</vt:lpstr>
      <vt:lpstr>RR-TAG weekly calls  – 10 August 2023 to 21 September 2023</vt:lpstr>
      <vt:lpstr>RR-TAG ISUS ad-hoc weekly calls  – 11 August 2023 to 22 September 2023</vt:lpstr>
      <vt:lpstr>RR-TAG 2023 September wireless interim – TUE AM2, 12 September 2023</vt:lpstr>
      <vt:lpstr>RR-TAG 2023 September wireless interim – THU AM1, 14 September 2023</vt:lpstr>
      <vt:lpstr>RR-TAG weekly calls  – 28 September 2023 to 25 January 2024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18-16-0038-33-0000</cp:keywords>
  <cp:lastModifiedBy>Edward Au</cp:lastModifiedBy>
  <cp:revision>231</cp:revision>
  <cp:lastPrinted>1601-01-01T00:00:00Z</cp:lastPrinted>
  <dcterms:created xsi:type="dcterms:W3CDTF">2016-03-03T14:54:45Z</dcterms:created>
  <dcterms:modified xsi:type="dcterms:W3CDTF">2023-08-06T19:23:57Z</dcterms:modified>
</cp:coreProperties>
</file>