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3" r:id="rId3"/>
    <p:sldId id="257" r:id="rId4"/>
    <p:sldId id="258" r:id="rId5"/>
    <p:sldId id="260" r:id="rId6"/>
    <p:sldId id="261" r:id="rId7"/>
    <p:sldId id="26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27" d="100"/>
          <a:sy n="127" d="100"/>
        </p:scale>
        <p:origin x="1506"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06-Apr-18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2656117" y="1290291"/>
            <a:ext cx="2998726" cy="1200329"/>
          </a:xfrm>
          <a:prstGeom prst="rect">
            <a:avLst/>
          </a:prstGeom>
          <a:noFill/>
        </p:spPr>
        <p:txBody>
          <a:bodyPr wrap="square" rtlCol="0">
            <a:spAutoFit/>
          </a:bodyPr>
          <a:lstStyle/>
          <a:p>
            <a:pPr algn="ctr"/>
            <a:r>
              <a:rPr lang="en-US" sz="7200" dirty="0">
                <a:solidFill>
                  <a:schemeClr val="bg1">
                    <a:lumMod val="85000"/>
                  </a:schemeClr>
                </a:solidFill>
              </a:rPr>
              <a:t>Draft</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802.18-17/0073r04</a:t>
            </a:r>
            <a:endParaRPr kumimoji="0" lang="en-GB" sz="1800" b="1" i="0" u="none" strike="sng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dirty="0">
                <a:cs typeface="Arial" panose="020B0604020202020204" pitchFamily="34" charset="0"/>
              </a:rPr>
              <a:t>Viewpoints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293"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96912" y="1676400"/>
            <a:ext cx="7770813" cy="4314308"/>
          </a:xfrm>
        </p:spPr>
        <p:txBody>
          <a:bodyPr/>
          <a:lstStyle/>
          <a:p>
            <a:pPr>
              <a:buFont typeface="Arial" panose="020B0604020202020204" pitchFamily="34" charset="0"/>
              <a:buChar char="•"/>
            </a:pPr>
            <a:r>
              <a:rPr lang="en-US" dirty="0"/>
              <a:t>IEEE 802 has been asked by regulators and other stakeholders for our views 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viewpoints for the Agenda Items that relate to current IEEE 802 standards activity.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noble effort that would enable technology improvements and cost reductions to better address rapid adoption to meet the ITS safety goals.</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identified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95325" y="1295400"/>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The recently published Std. IEEE 802.15.3d-2017 targets point-to-point links in the frequency range of 252 to 325 GHz with data rates ranging from 1 to 100 Gb/s. The application scenarios comprise wireless backhaul and fronthaul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91828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25487" y="1291155"/>
            <a:ext cx="7894638"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buFont typeface="Arial" panose="020B0604020202020204" pitchFamily="34" charset="0"/>
              <a:buChar char="•"/>
            </a:pPr>
            <a:r>
              <a:rPr lang="en-US" sz="1800" dirty="0"/>
              <a:t>IEEE 802 recommends that any regulatory action should not disadvantage any IEEE 802 standard or add any additional regulatory burdens for its use of the 5 GHz bands. </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72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96912" y="1295400"/>
            <a:ext cx="7770813" cy="5789613"/>
          </a:xfrm>
        </p:spPr>
        <p:txBody>
          <a:bodyPr>
            <a:normAutofit/>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700" dirty="0"/>
              <a:t>In 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RR Nos. 5447F and 5.450A. Given that both ITU-R M.1638-0 and M.1849-1 Recommendations require essentially the same protection requirements, adding a new reference to ITU R M.1849-1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57658012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37590</TotalTime>
  <Words>1010</Words>
  <Application>Microsoft Office PowerPoint</Application>
  <PresentationFormat>On-screen Show (4:3)</PresentationFormat>
  <Paragraphs>60</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IEEE 802.18 Viewpoints on WRC-19 Agenda Items</vt:lpstr>
      <vt:lpstr>Introduction</vt:lpstr>
      <vt:lpstr>AI 1.12 ITS Harmonization</vt:lpstr>
      <vt:lpstr>AI 1.13 IMT</vt:lpstr>
      <vt:lpstr>AI 1.15 275 GHz</vt:lpstr>
      <vt:lpstr>AI 1.16 5 GHz</vt:lpstr>
      <vt:lpstr>AI 9.1 Issue 9.1.5</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255</cp:revision>
  <cp:lastPrinted>1601-01-01T00:00:00Z</cp:lastPrinted>
  <dcterms:created xsi:type="dcterms:W3CDTF">2016-03-03T14:54:45Z</dcterms:created>
  <dcterms:modified xsi:type="dcterms:W3CDTF">2018-04-06T12:38:00Z</dcterms:modified>
</cp:coreProperties>
</file>