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2">
  <p:sldMasterIdLst>
    <p:sldMasterId id="2147483648" r:id="rId1"/>
    <p:sldMasterId id="2147483726" r:id="rId2"/>
    <p:sldMasterId id="2147483656" r:id="rId3"/>
    <p:sldMasterId id="2147483657" r:id="rId4"/>
    <p:sldMasterId id="2147483658" r:id="rId5"/>
    <p:sldMasterId id="2147483659" r:id="rId6"/>
    <p:sldMasterId id="2147483660" r:id="rId7"/>
  </p:sldMasterIdLst>
  <p:notesMasterIdLst>
    <p:notesMasterId r:id="rId22"/>
  </p:notesMasterIdLst>
  <p:sldIdLst>
    <p:sldId id="257" r:id="rId8"/>
    <p:sldId id="319" r:id="rId9"/>
    <p:sldId id="323" r:id="rId10"/>
    <p:sldId id="324" r:id="rId11"/>
    <p:sldId id="317" r:id="rId12"/>
    <p:sldId id="320" r:id="rId13"/>
    <p:sldId id="325" r:id="rId14"/>
    <p:sldId id="326" r:id="rId15"/>
    <p:sldId id="327" r:id="rId16"/>
    <p:sldId id="328" r:id="rId17"/>
    <p:sldId id="318" r:id="rId18"/>
    <p:sldId id="331" r:id="rId19"/>
    <p:sldId id="333" r:id="rId20"/>
    <p:sldId id="332" r:id="rId21"/>
  </p:sldIdLst>
  <p:sldSz cx="9144000" cy="6858000" type="screen4x3"/>
  <p:notesSz cx="6797675" cy="9926638"/>
  <p:defaultTextStyle>
    <a:defPPr>
      <a:defRPr lang="en-GB"/>
    </a:defPPr>
    <a:lvl1pPr algn="l" rtl="0" fontAlgn="base">
      <a:spcBef>
        <a:spcPct val="0"/>
      </a:spcBef>
      <a:spcAft>
        <a:spcPct val="0"/>
      </a:spcAft>
      <a:defRPr sz="1400" kern="1200">
        <a:solidFill>
          <a:schemeClr val="tx1"/>
        </a:solidFill>
        <a:latin typeface="Arial" charset="0"/>
        <a:ea typeface="+mn-ea"/>
        <a:cs typeface="Arial" charset="0"/>
      </a:defRPr>
    </a:lvl1pPr>
    <a:lvl2pPr marL="457200" algn="l" rtl="0" fontAlgn="base">
      <a:spcBef>
        <a:spcPct val="0"/>
      </a:spcBef>
      <a:spcAft>
        <a:spcPct val="0"/>
      </a:spcAft>
      <a:defRPr sz="1400" kern="1200">
        <a:solidFill>
          <a:schemeClr val="tx1"/>
        </a:solidFill>
        <a:latin typeface="Arial" charset="0"/>
        <a:ea typeface="+mn-ea"/>
        <a:cs typeface="Arial" charset="0"/>
      </a:defRPr>
    </a:lvl2pPr>
    <a:lvl3pPr marL="914400" algn="l" rtl="0" fontAlgn="base">
      <a:spcBef>
        <a:spcPct val="0"/>
      </a:spcBef>
      <a:spcAft>
        <a:spcPct val="0"/>
      </a:spcAft>
      <a:defRPr sz="1400" kern="1200">
        <a:solidFill>
          <a:schemeClr val="tx1"/>
        </a:solidFill>
        <a:latin typeface="Arial" charset="0"/>
        <a:ea typeface="+mn-ea"/>
        <a:cs typeface="Arial" charset="0"/>
      </a:defRPr>
    </a:lvl3pPr>
    <a:lvl4pPr marL="1371600" algn="l" rtl="0" fontAlgn="base">
      <a:spcBef>
        <a:spcPct val="0"/>
      </a:spcBef>
      <a:spcAft>
        <a:spcPct val="0"/>
      </a:spcAft>
      <a:defRPr sz="1400" kern="1200">
        <a:solidFill>
          <a:schemeClr val="tx1"/>
        </a:solidFill>
        <a:latin typeface="Arial" charset="0"/>
        <a:ea typeface="+mn-ea"/>
        <a:cs typeface="Arial" charset="0"/>
      </a:defRPr>
    </a:lvl4pPr>
    <a:lvl5pPr marL="1828800"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377">
          <p15:clr>
            <a:srgbClr val="A4A3A4"/>
          </p15:clr>
        </p15:guide>
        <p15:guide id="2" orient="horz" pos="800">
          <p15:clr>
            <a:srgbClr val="A4A3A4"/>
          </p15:clr>
        </p15:guide>
        <p15:guide id="3" orient="horz" pos="1715">
          <p15:clr>
            <a:srgbClr val="A4A3A4"/>
          </p15:clr>
        </p15:guide>
        <p15:guide id="4" orient="horz" pos="4111">
          <p15:clr>
            <a:srgbClr val="A4A3A4"/>
          </p15:clr>
        </p15:guide>
        <p15:guide id="5" pos="2880">
          <p15:clr>
            <a:srgbClr val="A4A3A4"/>
          </p15:clr>
        </p15:guide>
        <p15:guide id="6" pos="5476">
          <p15:clr>
            <a:srgbClr val="A4A3A4"/>
          </p15:clr>
        </p15:guide>
        <p15:guide id="7" pos="284">
          <p15:clr>
            <a:srgbClr val="A4A3A4"/>
          </p15:clr>
        </p15:guide>
        <p15:guide id="8" pos="3110">
          <p15:clr>
            <a:srgbClr val="A4A3A4"/>
          </p15:clr>
        </p15:guide>
        <p15:guide id="9" pos="26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E243C"/>
    <a:srgbClr val="54C6D3"/>
    <a:srgbClr val="C90044"/>
    <a:srgbClr val="C1DB76"/>
    <a:srgbClr val="A67DAA"/>
    <a:srgbClr val="ED0973"/>
    <a:srgbClr val="FFF200"/>
    <a:srgbClr val="00AB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0" autoAdjust="0"/>
    <p:restoredTop sz="72329" autoAdjust="0"/>
  </p:normalViewPr>
  <p:slideViewPr>
    <p:cSldViewPr snapToGrid="0">
      <p:cViewPr>
        <p:scale>
          <a:sx n="66" d="100"/>
          <a:sy n="66" d="100"/>
        </p:scale>
        <p:origin x="1500" y="36"/>
      </p:cViewPr>
      <p:guideLst>
        <p:guide orient="horz" pos="1377"/>
        <p:guide orient="horz" pos="800"/>
        <p:guide orient="horz" pos="1715"/>
        <p:guide orient="horz" pos="4111"/>
        <p:guide pos="2880"/>
        <p:guide pos="5476"/>
        <p:guide pos="284"/>
        <p:guide pos="3110"/>
        <p:guide pos="265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Gowans" userId="cd8407ff-b58d-48e1-b052-0fdb1acfdaa6" providerId="ADAL" clId="{88CD87BA-712D-40C8-8F12-4C0E097ED40C}"/>
    <pc:docChg chg="custSel addSld modSld">
      <pc:chgData name="Andrew Gowans" userId="cd8407ff-b58d-48e1-b052-0fdb1acfdaa6" providerId="ADAL" clId="{88CD87BA-712D-40C8-8F12-4C0E097ED40C}" dt="2018-01-10T15:44:06.955" v="138"/>
      <pc:docMkLst>
        <pc:docMk/>
      </pc:docMkLst>
      <pc:sldChg chg="modSp">
        <pc:chgData name="Andrew Gowans" userId="cd8407ff-b58d-48e1-b052-0fdb1acfdaa6" providerId="ADAL" clId="{88CD87BA-712D-40C8-8F12-4C0E097ED40C}" dt="2018-01-10T12:58:42.645" v="29" actId="20577"/>
        <pc:sldMkLst>
          <pc:docMk/>
          <pc:sldMk cId="2764082635" sldId="327"/>
        </pc:sldMkLst>
        <pc:spChg chg="mod">
          <ac:chgData name="Andrew Gowans" userId="cd8407ff-b58d-48e1-b052-0fdb1acfdaa6" providerId="ADAL" clId="{88CD87BA-712D-40C8-8F12-4C0E097ED40C}" dt="2018-01-10T12:58:42.645" v="29" actId="20577"/>
          <ac:spMkLst>
            <pc:docMk/>
            <pc:sldMk cId="2764082635" sldId="327"/>
            <ac:spMk id="5" creationId="{519710D2-951D-4F43-8491-D02FDD5419F3}"/>
          </ac:spMkLst>
        </pc:spChg>
      </pc:sldChg>
      <pc:sldChg chg="modSp">
        <pc:chgData name="Andrew Gowans" userId="cd8407ff-b58d-48e1-b052-0fdb1acfdaa6" providerId="ADAL" clId="{88CD87BA-712D-40C8-8F12-4C0E097ED40C}" dt="2018-01-10T13:00:48.174" v="67" actId="20577"/>
        <pc:sldMkLst>
          <pc:docMk/>
          <pc:sldMk cId="1641465962" sldId="328"/>
        </pc:sldMkLst>
        <pc:spChg chg="mod">
          <ac:chgData name="Andrew Gowans" userId="cd8407ff-b58d-48e1-b052-0fdb1acfdaa6" providerId="ADAL" clId="{88CD87BA-712D-40C8-8F12-4C0E097ED40C}" dt="2018-01-10T13:00:48.174" v="67" actId="20577"/>
          <ac:spMkLst>
            <pc:docMk/>
            <pc:sldMk cId="1641465962" sldId="328"/>
            <ac:spMk id="5" creationId="{519710D2-951D-4F43-8491-D02FDD5419F3}"/>
          </ac:spMkLst>
        </pc:spChg>
      </pc:sldChg>
      <pc:sldChg chg="addSp delSp modSp add">
        <pc:chgData name="Andrew Gowans" userId="cd8407ff-b58d-48e1-b052-0fdb1acfdaa6" providerId="ADAL" clId="{88CD87BA-712D-40C8-8F12-4C0E097ED40C}" dt="2018-01-10T15:44:06.955" v="138"/>
        <pc:sldMkLst>
          <pc:docMk/>
          <pc:sldMk cId="2271338641" sldId="329"/>
        </pc:sldMkLst>
        <pc:spChg chg="mod">
          <ac:chgData name="Andrew Gowans" userId="cd8407ff-b58d-48e1-b052-0fdb1acfdaa6" providerId="ADAL" clId="{88CD87BA-712D-40C8-8F12-4C0E097ED40C}" dt="2018-01-10T13:44:21.600" v="129" actId="20577"/>
          <ac:spMkLst>
            <pc:docMk/>
            <pc:sldMk cId="2271338641" sldId="329"/>
            <ac:spMk id="2" creationId="{6E0D49E4-61E1-4298-B61F-64D532B8B841}"/>
          </ac:spMkLst>
        </pc:spChg>
        <pc:spChg chg="del">
          <ac:chgData name="Andrew Gowans" userId="cd8407ff-b58d-48e1-b052-0fdb1acfdaa6" providerId="ADAL" clId="{88CD87BA-712D-40C8-8F12-4C0E097ED40C}" dt="2018-01-10T13:42:07.096" v="69"/>
          <ac:spMkLst>
            <pc:docMk/>
            <pc:sldMk cId="2271338641" sldId="329"/>
            <ac:spMk id="3" creationId="{39F34CF5-426F-4A8E-B80D-5666C4DFEA58}"/>
          </ac:spMkLst>
        </pc:spChg>
        <pc:spChg chg="add del mod">
          <ac:chgData name="Andrew Gowans" userId="cd8407ff-b58d-48e1-b052-0fdb1acfdaa6" providerId="ADAL" clId="{88CD87BA-712D-40C8-8F12-4C0E097ED40C}" dt="2018-01-10T13:44:35.250" v="131"/>
          <ac:spMkLst>
            <pc:docMk/>
            <pc:sldMk cId="2271338641" sldId="329"/>
            <ac:spMk id="7" creationId="{6D3FBD6C-F359-4108-8FF7-837082D17BBA}"/>
          </ac:spMkLst>
        </pc:spChg>
        <pc:spChg chg="add mod">
          <ac:chgData name="Andrew Gowans" userId="cd8407ff-b58d-48e1-b052-0fdb1acfdaa6" providerId="ADAL" clId="{88CD87BA-712D-40C8-8F12-4C0E097ED40C}" dt="2018-01-10T15:44:06.955" v="138"/>
          <ac:spMkLst>
            <pc:docMk/>
            <pc:sldMk cId="2271338641" sldId="329"/>
            <ac:spMk id="10" creationId="{BEE12F9C-75EE-4280-A6BF-55537E802A58}"/>
          </ac:spMkLst>
        </pc:spChg>
        <pc:graphicFrameChg chg="add del mod modGraphic">
          <ac:chgData name="Andrew Gowans" userId="cd8407ff-b58d-48e1-b052-0fdb1acfdaa6" providerId="ADAL" clId="{88CD87BA-712D-40C8-8F12-4C0E097ED40C}" dt="2018-01-10T13:44:06.897" v="77" actId="478"/>
          <ac:graphicFrameMkLst>
            <pc:docMk/>
            <pc:sldMk cId="2271338641" sldId="329"/>
            <ac:graphicFrameMk id="5" creationId="{1BECF513-89D7-4431-B807-57752A27B227}"/>
          </ac:graphicFrameMkLst>
        </pc:graphicFrameChg>
        <pc:graphicFrameChg chg="add del mod modGraphic">
          <ac:chgData name="Andrew Gowans" userId="cd8407ff-b58d-48e1-b052-0fdb1acfdaa6" providerId="ADAL" clId="{88CD87BA-712D-40C8-8F12-4C0E097ED40C}" dt="2018-01-10T15:43:37.127" v="135" actId="478"/>
          <ac:graphicFrameMkLst>
            <pc:docMk/>
            <pc:sldMk cId="2271338641" sldId="329"/>
            <ac:graphicFrameMk id="8" creationId="{5F2F38EA-3329-4E4A-B584-88506907A41B}"/>
          </ac:graphicFrameMkLst>
        </pc:graphicFrameChg>
      </pc:sldChg>
    </pc:docChg>
  </pc:docChgLst>
  <pc:docChgLst>
    <pc:chgData name="Andrew Gowans" userId="cd8407ff-b58d-48e1-b052-0fdb1acfdaa6" providerId="ADAL" clId="{7F5A0D7A-827D-462F-915E-E0112811BA95}"/>
    <pc:docChg chg="undo custSel addSld delSld modSld sldOrd modMainMaster">
      <pc:chgData name="Andrew Gowans" userId="cd8407ff-b58d-48e1-b052-0fdb1acfdaa6" providerId="ADAL" clId="{7F5A0D7A-827D-462F-915E-E0112811BA95}" dt="2018-01-18T12:01:28.681" v="2719" actId="20577"/>
      <pc:docMkLst>
        <pc:docMk/>
      </pc:docMkLst>
      <pc:sldChg chg="modSp">
        <pc:chgData name="Andrew Gowans" userId="cd8407ff-b58d-48e1-b052-0fdb1acfdaa6" providerId="ADAL" clId="{7F5A0D7A-827D-462F-915E-E0112811BA95}" dt="2018-01-18T11:45:41.021" v="2710" actId="20577"/>
        <pc:sldMkLst>
          <pc:docMk/>
          <pc:sldMk cId="0" sldId="257"/>
        </pc:sldMkLst>
        <pc:spChg chg="mod">
          <ac:chgData name="Andrew Gowans" userId="cd8407ff-b58d-48e1-b052-0fdb1acfdaa6" providerId="ADAL" clId="{7F5A0D7A-827D-462F-915E-E0112811BA95}" dt="2018-01-18T11:45:41.021" v="2710" actId="20577"/>
          <ac:spMkLst>
            <pc:docMk/>
            <pc:sldMk cId="0" sldId="257"/>
            <ac:spMk id="6147" creationId="{00000000-0000-0000-0000-000000000000}"/>
          </ac:spMkLst>
        </pc:spChg>
      </pc:sldChg>
      <pc:sldChg chg="modSp">
        <pc:chgData name="Andrew Gowans" userId="cd8407ff-b58d-48e1-b052-0fdb1acfdaa6" providerId="ADAL" clId="{7F5A0D7A-827D-462F-915E-E0112811BA95}" dt="2018-01-18T01:22:07.931" v="214" actId="1035"/>
        <pc:sldMkLst>
          <pc:docMk/>
          <pc:sldMk cId="2952754218" sldId="319"/>
        </pc:sldMkLst>
        <pc:spChg chg="mod">
          <ac:chgData name="Andrew Gowans" userId="cd8407ff-b58d-48e1-b052-0fdb1acfdaa6" providerId="ADAL" clId="{7F5A0D7A-827D-462F-915E-E0112811BA95}" dt="2018-01-18T01:22:07.931" v="214" actId="1035"/>
          <ac:spMkLst>
            <pc:docMk/>
            <pc:sldMk cId="2952754218" sldId="319"/>
            <ac:spMk id="3" creationId="{00000000-0000-0000-0000-000000000000}"/>
          </ac:spMkLst>
        </pc:spChg>
        <pc:spChg chg="mod">
          <ac:chgData name="Andrew Gowans" userId="cd8407ff-b58d-48e1-b052-0fdb1acfdaa6" providerId="ADAL" clId="{7F5A0D7A-827D-462F-915E-E0112811BA95}" dt="2018-01-18T01:21:58.322" v="186" actId="1036"/>
          <ac:spMkLst>
            <pc:docMk/>
            <pc:sldMk cId="2952754218" sldId="319"/>
            <ac:spMk id="7" creationId="{00000000-0000-0000-0000-000000000000}"/>
          </ac:spMkLst>
        </pc:spChg>
      </pc:sldChg>
      <pc:sldChg chg="modSp">
        <pc:chgData name="Andrew Gowans" userId="cd8407ff-b58d-48e1-b052-0fdb1acfdaa6" providerId="ADAL" clId="{7F5A0D7A-827D-462F-915E-E0112811BA95}" dt="2018-01-18T01:26:19.292" v="374" actId="1035"/>
        <pc:sldMkLst>
          <pc:docMk/>
          <pc:sldMk cId="2351518556" sldId="326"/>
        </pc:sldMkLst>
        <pc:spChg chg="mod">
          <ac:chgData name="Andrew Gowans" userId="cd8407ff-b58d-48e1-b052-0fdb1acfdaa6" providerId="ADAL" clId="{7F5A0D7A-827D-462F-915E-E0112811BA95}" dt="2018-01-18T01:26:19.292" v="374" actId="1035"/>
          <ac:spMkLst>
            <pc:docMk/>
            <pc:sldMk cId="2351518556" sldId="326"/>
            <ac:spMk id="5" creationId="{519710D2-951D-4F43-8491-D02FDD5419F3}"/>
          </ac:spMkLst>
        </pc:spChg>
      </pc:sldChg>
      <pc:sldChg chg="modSp">
        <pc:chgData name="Andrew Gowans" userId="cd8407ff-b58d-48e1-b052-0fdb1acfdaa6" providerId="ADAL" clId="{7F5A0D7A-827D-462F-915E-E0112811BA95}" dt="2018-01-18T01:24:01.152" v="240" actId="20577"/>
        <pc:sldMkLst>
          <pc:docMk/>
          <pc:sldMk cId="2764082635" sldId="327"/>
        </pc:sldMkLst>
        <pc:spChg chg="mod">
          <ac:chgData name="Andrew Gowans" userId="cd8407ff-b58d-48e1-b052-0fdb1acfdaa6" providerId="ADAL" clId="{7F5A0D7A-827D-462F-915E-E0112811BA95}" dt="2018-01-18T01:24:01.152" v="240" actId="20577"/>
          <ac:spMkLst>
            <pc:docMk/>
            <pc:sldMk cId="2764082635" sldId="327"/>
            <ac:spMk id="5" creationId="{519710D2-951D-4F43-8491-D02FDD5419F3}"/>
          </ac:spMkLst>
        </pc:spChg>
      </pc:sldChg>
      <pc:sldChg chg="modSp">
        <pc:chgData name="Andrew Gowans" userId="cd8407ff-b58d-48e1-b052-0fdb1acfdaa6" providerId="ADAL" clId="{7F5A0D7A-827D-462F-915E-E0112811BA95}" dt="2018-01-18T01:31:17.379" v="474" actId="20577"/>
        <pc:sldMkLst>
          <pc:docMk/>
          <pc:sldMk cId="1641465962" sldId="328"/>
        </pc:sldMkLst>
        <pc:spChg chg="mod">
          <ac:chgData name="Andrew Gowans" userId="cd8407ff-b58d-48e1-b052-0fdb1acfdaa6" providerId="ADAL" clId="{7F5A0D7A-827D-462F-915E-E0112811BA95}" dt="2018-01-18T01:29:02.924" v="411" actId="1035"/>
          <ac:spMkLst>
            <pc:docMk/>
            <pc:sldMk cId="1641465962" sldId="328"/>
            <ac:spMk id="2" creationId="{15CD113F-9950-47D6-8DE2-738D2FE7971F}"/>
          </ac:spMkLst>
        </pc:spChg>
        <pc:spChg chg="mod">
          <ac:chgData name="Andrew Gowans" userId="cd8407ff-b58d-48e1-b052-0fdb1acfdaa6" providerId="ADAL" clId="{7F5A0D7A-827D-462F-915E-E0112811BA95}" dt="2018-01-18T01:31:17.379" v="474" actId="20577"/>
          <ac:spMkLst>
            <pc:docMk/>
            <pc:sldMk cId="1641465962" sldId="328"/>
            <ac:spMk id="5" creationId="{519710D2-951D-4F43-8491-D02FDD5419F3}"/>
          </ac:spMkLst>
        </pc:spChg>
      </pc:sldChg>
      <pc:sldChg chg="modSp del">
        <pc:chgData name="Andrew Gowans" userId="cd8407ff-b58d-48e1-b052-0fdb1acfdaa6" providerId="ADAL" clId="{7F5A0D7A-827D-462F-915E-E0112811BA95}" dt="2018-01-18T11:36:27.270" v="2399" actId="2696"/>
        <pc:sldMkLst>
          <pc:docMk/>
          <pc:sldMk cId="2271338641" sldId="329"/>
        </pc:sldMkLst>
        <pc:spChg chg="mod">
          <ac:chgData name="Andrew Gowans" userId="cd8407ff-b58d-48e1-b052-0fdb1acfdaa6" providerId="ADAL" clId="{7F5A0D7A-827D-462F-915E-E0112811BA95}" dt="2018-01-18T01:33:17.223" v="519" actId="20577"/>
          <ac:spMkLst>
            <pc:docMk/>
            <pc:sldMk cId="2271338641" sldId="329"/>
            <ac:spMk id="2" creationId="{6E0D49E4-61E1-4298-B61F-64D532B8B841}"/>
          </ac:spMkLst>
        </pc:spChg>
      </pc:sldChg>
      <pc:sldChg chg="add del">
        <pc:chgData name="Andrew Gowans" userId="cd8407ff-b58d-48e1-b052-0fdb1acfdaa6" providerId="ADAL" clId="{7F5A0D7A-827D-462F-915E-E0112811BA95}" dt="2018-01-18T11:36:12.989" v="2398" actId="2696"/>
        <pc:sldMkLst>
          <pc:docMk/>
          <pc:sldMk cId="948812652" sldId="330"/>
        </pc:sldMkLst>
      </pc:sldChg>
      <pc:sldChg chg="addSp delSp modSp add modNotesTx">
        <pc:chgData name="Andrew Gowans" userId="cd8407ff-b58d-48e1-b052-0fdb1acfdaa6" providerId="ADAL" clId="{7F5A0D7A-827D-462F-915E-E0112811BA95}" dt="2018-01-18T12:01:28.681" v="2719" actId="20577"/>
        <pc:sldMkLst>
          <pc:docMk/>
          <pc:sldMk cId="2779469207" sldId="331"/>
        </pc:sldMkLst>
        <pc:spChg chg="mod">
          <ac:chgData name="Andrew Gowans" userId="cd8407ff-b58d-48e1-b052-0fdb1acfdaa6" providerId="ADAL" clId="{7F5A0D7A-827D-462F-915E-E0112811BA95}" dt="2018-01-18T11:40:50.686" v="2426" actId="20577"/>
          <ac:spMkLst>
            <pc:docMk/>
            <pc:sldMk cId="2779469207" sldId="331"/>
            <ac:spMk id="2" creationId="{6E0D49E4-61E1-4298-B61F-64D532B8B841}"/>
          </ac:spMkLst>
        </pc:spChg>
        <pc:spChg chg="add del">
          <ac:chgData name="Andrew Gowans" userId="cd8407ff-b58d-48e1-b052-0fdb1acfdaa6" providerId="ADAL" clId="{7F5A0D7A-827D-462F-915E-E0112811BA95}" dt="2018-01-18T01:34:19.058" v="522"/>
          <ac:spMkLst>
            <pc:docMk/>
            <pc:sldMk cId="2779469207" sldId="331"/>
            <ac:spMk id="5" creationId="{CA8F874E-BAA8-4538-B446-4E7C4241E5C5}"/>
          </ac:spMkLst>
        </pc:spChg>
        <pc:spChg chg="add del mod">
          <ac:chgData name="Andrew Gowans" userId="cd8407ff-b58d-48e1-b052-0fdb1acfdaa6" providerId="ADAL" clId="{7F5A0D7A-827D-462F-915E-E0112811BA95}" dt="2018-01-18T01:34:27.543" v="524"/>
          <ac:spMkLst>
            <pc:docMk/>
            <pc:sldMk cId="2779469207" sldId="331"/>
            <ac:spMk id="6" creationId="{DB67366A-3A1F-419E-B66D-94B976CC1FF0}"/>
          </ac:spMkLst>
        </pc:spChg>
        <pc:spChg chg="add mod">
          <ac:chgData name="Andrew Gowans" userId="cd8407ff-b58d-48e1-b052-0fdb1acfdaa6" providerId="ADAL" clId="{7F5A0D7A-827D-462F-915E-E0112811BA95}" dt="2018-01-18T12:01:18.368" v="2718" actId="20577"/>
          <ac:spMkLst>
            <pc:docMk/>
            <pc:sldMk cId="2779469207" sldId="331"/>
            <ac:spMk id="8" creationId="{AFE6FE48-2A58-48A8-81E3-BA614749C687}"/>
          </ac:spMkLst>
        </pc:spChg>
        <pc:spChg chg="del">
          <ac:chgData name="Andrew Gowans" userId="cd8407ff-b58d-48e1-b052-0fdb1acfdaa6" providerId="ADAL" clId="{7F5A0D7A-827D-462F-915E-E0112811BA95}" dt="2018-01-18T01:34:22.141" v="523" actId="478"/>
          <ac:spMkLst>
            <pc:docMk/>
            <pc:sldMk cId="2779469207" sldId="331"/>
            <ac:spMk id="10" creationId="{BEE12F9C-75EE-4280-A6BF-55537E802A58}"/>
          </ac:spMkLst>
        </pc:spChg>
      </pc:sldChg>
      <pc:sldChg chg="modSp add ord">
        <pc:chgData name="Andrew Gowans" userId="cd8407ff-b58d-48e1-b052-0fdb1acfdaa6" providerId="ADAL" clId="{7F5A0D7A-827D-462F-915E-E0112811BA95}" dt="2018-01-18T11:44:27.066" v="2696" actId="20577"/>
        <pc:sldMkLst>
          <pc:docMk/>
          <pc:sldMk cId="4089413461" sldId="332"/>
        </pc:sldMkLst>
        <pc:spChg chg="mod">
          <ac:chgData name="Andrew Gowans" userId="cd8407ff-b58d-48e1-b052-0fdb1acfdaa6" providerId="ADAL" clId="{7F5A0D7A-827D-462F-915E-E0112811BA95}" dt="2018-01-18T11:41:19.656" v="2432" actId="20577"/>
          <ac:spMkLst>
            <pc:docMk/>
            <pc:sldMk cId="4089413461" sldId="332"/>
            <ac:spMk id="2" creationId="{6E0D49E4-61E1-4298-B61F-64D532B8B841}"/>
          </ac:spMkLst>
        </pc:spChg>
        <pc:spChg chg="mod">
          <ac:chgData name="Andrew Gowans" userId="cd8407ff-b58d-48e1-b052-0fdb1acfdaa6" providerId="ADAL" clId="{7F5A0D7A-827D-462F-915E-E0112811BA95}" dt="2018-01-18T11:44:27.066" v="2696" actId="20577"/>
          <ac:spMkLst>
            <pc:docMk/>
            <pc:sldMk cId="4089413461" sldId="332"/>
            <ac:spMk id="8" creationId="{AFE6FE48-2A58-48A8-81E3-BA614749C687}"/>
          </ac:spMkLst>
        </pc:spChg>
      </pc:sldChg>
      <pc:sldChg chg="modSp add">
        <pc:chgData name="Andrew Gowans" userId="cd8407ff-b58d-48e1-b052-0fdb1acfdaa6" providerId="ADAL" clId="{7F5A0D7A-827D-462F-915E-E0112811BA95}" dt="2018-01-18T11:40:30.310" v="2420" actId="20577"/>
        <pc:sldMkLst>
          <pc:docMk/>
          <pc:sldMk cId="3233076786" sldId="333"/>
        </pc:sldMkLst>
        <pc:spChg chg="mod">
          <ac:chgData name="Andrew Gowans" userId="cd8407ff-b58d-48e1-b052-0fdb1acfdaa6" providerId="ADAL" clId="{7F5A0D7A-827D-462F-915E-E0112811BA95}" dt="2018-01-18T11:40:30.310" v="2420" actId="20577"/>
          <ac:spMkLst>
            <pc:docMk/>
            <pc:sldMk cId="3233076786" sldId="333"/>
            <ac:spMk id="2" creationId="{6E0D49E4-61E1-4298-B61F-64D532B8B841}"/>
          </ac:spMkLst>
        </pc:spChg>
        <pc:spChg chg="mod">
          <ac:chgData name="Andrew Gowans" userId="cd8407ff-b58d-48e1-b052-0fdb1acfdaa6" providerId="ADAL" clId="{7F5A0D7A-827D-462F-915E-E0112811BA95}" dt="2018-01-18T11:39:48.210" v="2404" actId="1076"/>
          <ac:spMkLst>
            <pc:docMk/>
            <pc:sldMk cId="3233076786" sldId="333"/>
            <ac:spMk id="8" creationId="{AFE6FE48-2A58-48A8-81E3-BA614749C687}"/>
          </ac:spMkLst>
        </pc:spChg>
      </pc:sldChg>
      <pc:sldChg chg="add del">
        <pc:chgData name="Andrew Gowans" userId="cd8407ff-b58d-48e1-b052-0fdb1acfdaa6" providerId="ADAL" clId="{7F5A0D7A-827D-462F-915E-E0112811BA95}" dt="2018-01-18T11:47:29.577" v="2712" actId="2696"/>
        <pc:sldMkLst>
          <pc:docMk/>
          <pc:sldMk cId="2563215996" sldId="334"/>
        </pc:sldMkLst>
      </pc:sldChg>
      <pc:sldChg chg="add del">
        <pc:chgData name="Andrew Gowans" userId="cd8407ff-b58d-48e1-b052-0fdb1acfdaa6" providerId="ADAL" clId="{7F5A0D7A-827D-462F-915E-E0112811BA95}" dt="2018-01-18T11:48:47.036" v="2714"/>
        <pc:sldMkLst>
          <pc:docMk/>
          <pc:sldMk cId="3861122439" sldId="334"/>
        </pc:sldMkLst>
      </pc:sldChg>
      <pc:sldMasterChg chg="modSldLayout">
        <pc:chgData name="Andrew Gowans" userId="cd8407ff-b58d-48e1-b052-0fdb1acfdaa6" providerId="ADAL" clId="{7F5A0D7A-827D-462F-915E-E0112811BA95}" dt="2018-01-18T11:50:11.480" v="2716"/>
        <pc:sldMasterMkLst>
          <pc:docMk/>
          <pc:sldMasterMk cId="0" sldId="2147483648"/>
        </pc:sldMasterMkLst>
        <pc:sldLayoutChg chg="setBg">
          <pc:chgData name="Andrew Gowans" userId="cd8407ff-b58d-48e1-b052-0fdb1acfdaa6" providerId="ADAL" clId="{7F5A0D7A-827D-462F-915E-E0112811BA95}" dt="2018-01-18T11:50:11.480" v="2716"/>
          <pc:sldLayoutMkLst>
            <pc:docMk/>
            <pc:sldMasterMk cId="0" sldId="2147483648"/>
            <pc:sldLayoutMk cId="0" sldId="2147483649"/>
          </pc:sldLayoutMkLst>
        </pc:sldLayoutChg>
      </pc:sldMasterChg>
      <pc:sldMasterChg chg="addSp modSp">
        <pc:chgData name="Andrew Gowans" userId="cd8407ff-b58d-48e1-b052-0fdb1acfdaa6" providerId="ADAL" clId="{7F5A0D7A-827D-462F-915E-E0112811BA95}" dt="2018-01-18T11:50:46.886" v="2717"/>
        <pc:sldMasterMkLst>
          <pc:docMk/>
          <pc:sldMasterMk cId="1398706649" sldId="2147483726"/>
        </pc:sldMasterMkLst>
        <pc:spChg chg="add mod">
          <ac:chgData name="Andrew Gowans" userId="cd8407ff-b58d-48e1-b052-0fdb1acfdaa6" providerId="ADAL" clId="{7F5A0D7A-827D-462F-915E-E0112811BA95}" dt="2018-01-18T11:50:46.886" v="2717"/>
          <ac:spMkLst>
            <pc:docMk/>
            <pc:sldMasterMk cId="1398706649" sldId="2147483726"/>
            <ac:spMk id="2" creationId="{8C1CF5C1-25C6-46D1-9632-EF85D033206F}"/>
          </ac:spMkLst>
        </pc:spChg>
        <pc:spChg chg="add mod">
          <ac:chgData name="Andrew Gowans" userId="cd8407ff-b58d-48e1-b052-0fdb1acfdaa6" providerId="ADAL" clId="{7F5A0D7A-827D-462F-915E-E0112811BA95}" dt="2018-01-18T11:50:46.886" v="2717"/>
          <ac:spMkLst>
            <pc:docMk/>
            <pc:sldMasterMk cId="1398706649" sldId="2147483726"/>
            <ac:spMk id="3" creationId="{C790B6F9-9E32-40FB-A750-700CF511746B}"/>
          </ac:spMkLst>
        </pc:spChg>
        <pc:spChg chg="add mod">
          <ac:chgData name="Andrew Gowans" userId="cd8407ff-b58d-48e1-b052-0fdb1acfdaa6" providerId="ADAL" clId="{7F5A0D7A-827D-462F-915E-E0112811BA95}" dt="2018-01-18T11:50:46.886" v="2717"/>
          <ac:spMkLst>
            <pc:docMk/>
            <pc:sldMasterMk cId="1398706649" sldId="2147483726"/>
            <ac:spMk id="4" creationId="{283C4A01-AC82-4D21-9810-9D7F02A42637}"/>
          </ac:spMkLst>
        </pc:spChg>
        <pc:spChg chg="add mod">
          <ac:chgData name="Andrew Gowans" userId="cd8407ff-b58d-48e1-b052-0fdb1acfdaa6" providerId="ADAL" clId="{7F5A0D7A-827D-462F-915E-E0112811BA95}" dt="2018-01-18T11:50:46.886" v="2717"/>
          <ac:spMkLst>
            <pc:docMk/>
            <pc:sldMasterMk cId="1398706649" sldId="2147483726"/>
            <ac:spMk id="5" creationId="{CDADF53E-12ED-4B73-AF8C-5AE266BD0186}"/>
          </ac:spMkLst>
        </pc:spChg>
        <pc:spChg chg="add mod">
          <ac:chgData name="Andrew Gowans" userId="cd8407ff-b58d-48e1-b052-0fdb1acfdaa6" providerId="ADAL" clId="{7F5A0D7A-827D-462F-915E-E0112811BA95}" dt="2018-01-18T11:50:46.886" v="2717"/>
          <ac:spMkLst>
            <pc:docMk/>
            <pc:sldMasterMk cId="1398706649" sldId="2147483726"/>
            <ac:spMk id="6" creationId="{0D4AAD0C-5DC6-4804-BB05-5A3102B1F831}"/>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7171"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7172" name="Rectangle 4"/>
          <p:cNvSpPr>
            <a:spLocks noGrp="1" noRot="1" noChangeAspect="1" noChangeArrowheads="1" noTextEdit="1"/>
          </p:cNvSpPr>
          <p:nvPr>
            <p:ph type="sldImg" idx="2"/>
          </p:nvPr>
        </p:nvSpPr>
        <p:spPr bwMode="auto">
          <a:xfrm>
            <a:off x="915988" y="744538"/>
            <a:ext cx="4964112"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7174"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7175"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10253F2-96F3-43C1-AF1A-0BC7291F2021}" type="slidenum">
              <a:rPr lang="en-GB" altLang="en-US"/>
              <a:pPr/>
              <a:t>‹#›</a:t>
            </a:fld>
            <a:endParaRPr lang="en-GB" altLang="en-US"/>
          </a:p>
        </p:txBody>
      </p:sp>
    </p:spTree>
    <p:extLst>
      <p:ext uri="{BB962C8B-B14F-4D97-AF65-F5344CB8AC3E}">
        <p14:creationId xmlns:p14="http://schemas.microsoft.com/office/powerpoint/2010/main" val="38321647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F547D5-A859-4883-9D35-3EEC25B3D8A8}" type="slidenum">
              <a:rPr lang="en-GB" altLang="en-US"/>
              <a:pPr/>
              <a:t>0</a:t>
            </a:fld>
            <a:endParaRPr lang="en-GB" alt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9</a:t>
            </a:fld>
            <a:endParaRPr lang="en-GB" altLang="en-US"/>
          </a:p>
        </p:txBody>
      </p:sp>
    </p:spTree>
    <p:extLst>
      <p:ext uri="{BB962C8B-B14F-4D97-AF65-F5344CB8AC3E}">
        <p14:creationId xmlns:p14="http://schemas.microsoft.com/office/powerpoint/2010/main" val="2100416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Wi-Fi dominates</a:t>
            </a:r>
            <a:r>
              <a:rPr lang="en-GB" baseline="0" dirty="0"/>
              <a:t> the 5 GHz space today, but there are other technologies looking to share as well</a:t>
            </a:r>
            <a:endParaRPr lang="en-GB" dirty="0"/>
          </a:p>
          <a:p>
            <a:pPr marL="171450" indent="-171450">
              <a:buFont typeface="Arial" panose="020B0604020202020204" pitchFamily="34" charset="0"/>
              <a:buChar char="•"/>
            </a:pPr>
            <a:r>
              <a:rPr lang="en-GB" dirty="0"/>
              <a:t>Most of the international</a:t>
            </a:r>
            <a:r>
              <a:rPr lang="en-GB" baseline="0" dirty="0"/>
              <a:t> work has been on coexistence with the various flavours of license exempt LTE, summarised here.</a:t>
            </a:r>
          </a:p>
          <a:p>
            <a:pPr marL="171450" indent="-171450">
              <a:buFont typeface="Arial" panose="020B0604020202020204" pitchFamily="34" charset="0"/>
              <a:buChar char="•"/>
            </a:pPr>
            <a:r>
              <a:rPr lang="en-GB" baseline="0" dirty="0"/>
              <a:t>This work has been ongoing at ETSI BRAN</a:t>
            </a:r>
          </a:p>
          <a:p>
            <a:pPr marL="171450" indent="-171450">
              <a:buFont typeface="Arial" panose="020B0604020202020204" pitchFamily="34" charset="0"/>
              <a:buChar char="•"/>
            </a:pPr>
            <a:r>
              <a:rPr lang="en-GB" baseline="0" dirty="0"/>
              <a:t>We are pursuing a technology neutral approach; room for all technologies if they share well</a:t>
            </a:r>
          </a:p>
          <a:p>
            <a:pPr marL="171450" indent="-171450">
              <a:buFont typeface="Arial" panose="020B0604020202020204" pitchFamily="34" charset="0"/>
              <a:buChar char="•"/>
            </a:pPr>
            <a:r>
              <a:rPr lang="en-GB" baseline="0" dirty="0"/>
              <a:t>We believe the new standards provide protection for UK consumers by making sure these two families of technologies can share well</a:t>
            </a:r>
          </a:p>
        </p:txBody>
      </p:sp>
      <p:sp>
        <p:nvSpPr>
          <p:cNvPr id="4" name="Slide Number Placeholder 3"/>
          <p:cNvSpPr>
            <a:spLocks noGrp="1"/>
          </p:cNvSpPr>
          <p:nvPr>
            <p:ph type="sldNum" sz="quarter" idx="10"/>
          </p:nvPr>
        </p:nvSpPr>
        <p:spPr/>
        <p:txBody>
          <a:bodyPr/>
          <a:lstStyle/>
          <a:p>
            <a:fld id="{D45ADE18-7728-43C3-B72B-5E3A4823654E}" type="slidenum">
              <a:rPr lang="en-GB" smtClean="0"/>
              <a:t>10</a:t>
            </a:fld>
            <a:endParaRPr lang="en-GB"/>
          </a:p>
        </p:txBody>
      </p:sp>
    </p:spTree>
    <p:extLst>
      <p:ext uri="{BB962C8B-B14F-4D97-AF65-F5344CB8AC3E}">
        <p14:creationId xmlns:p14="http://schemas.microsoft.com/office/powerpoint/2010/main" val="2712897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11</a:t>
            </a:fld>
            <a:endParaRPr lang="en-GB" altLang="en-US"/>
          </a:p>
        </p:txBody>
      </p:sp>
    </p:spTree>
    <p:extLst>
      <p:ext uri="{BB962C8B-B14F-4D97-AF65-F5344CB8AC3E}">
        <p14:creationId xmlns:p14="http://schemas.microsoft.com/office/powerpoint/2010/main" val="4085953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12</a:t>
            </a:fld>
            <a:endParaRPr lang="en-GB" altLang="en-US"/>
          </a:p>
        </p:txBody>
      </p:sp>
    </p:spTree>
    <p:extLst>
      <p:ext uri="{BB962C8B-B14F-4D97-AF65-F5344CB8AC3E}">
        <p14:creationId xmlns:p14="http://schemas.microsoft.com/office/powerpoint/2010/main" val="4032246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13</a:t>
            </a:fld>
            <a:endParaRPr lang="en-GB" altLang="en-US"/>
          </a:p>
        </p:txBody>
      </p:sp>
    </p:spTree>
    <p:extLst>
      <p:ext uri="{BB962C8B-B14F-4D97-AF65-F5344CB8AC3E}">
        <p14:creationId xmlns:p14="http://schemas.microsoft.com/office/powerpoint/2010/main" val="1173602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F0B9D28-421D-4A37-9DF6-163A252C22EC}" type="slidenum">
              <a:rPr lang="en-GB" smtClean="0"/>
              <a:pPr>
                <a:defRPr/>
              </a:pPr>
              <a:t>1</a:t>
            </a:fld>
            <a:endParaRPr lang="en-GB"/>
          </a:p>
        </p:txBody>
      </p:sp>
    </p:spTree>
    <p:extLst>
      <p:ext uri="{BB962C8B-B14F-4D97-AF65-F5344CB8AC3E}">
        <p14:creationId xmlns:p14="http://schemas.microsoft.com/office/powerpoint/2010/main" val="1531258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The</a:t>
            </a:r>
            <a:r>
              <a:rPr lang="en-GB" baseline="0" dirty="0"/>
              <a:t> Cisco studies were the main ones cited, but Ericsson also pointed to its own mobility report. A growth factor of 10 times between 2015 and 2022 seemed to be a common view</a:t>
            </a:r>
          </a:p>
          <a:p>
            <a:pPr marL="171450" indent="-171450">
              <a:buFont typeface="Arial" panose="020B0604020202020204" pitchFamily="34" charset="0"/>
              <a:buChar char="•"/>
            </a:pPr>
            <a:endParaRPr lang="en-GB" baseline="0" dirty="0"/>
          </a:p>
          <a:p>
            <a:pPr marL="171450" indent="-171450">
              <a:buFont typeface="Arial" panose="020B0604020202020204" pitchFamily="34" charset="0"/>
              <a:buChar char="•"/>
            </a:pPr>
            <a:r>
              <a:rPr lang="en-GB" baseline="0" dirty="0"/>
              <a:t>We did note one common theme, though, and this was that spectrum was particularly needed where access points could not be coordinated. These areas might include blocks of flats and shopping centres where each shop had its own Wi-Fi network.</a:t>
            </a:r>
          </a:p>
          <a:p>
            <a:pPr marL="171450" indent="-171450">
              <a:buFont typeface="Arial" panose="020B0604020202020204" pitchFamily="34" charset="0"/>
              <a:buChar char="•"/>
            </a:pPr>
            <a:r>
              <a:rPr lang="en-GB" baseline="0" dirty="0"/>
              <a:t>The Wi-Fi Alliance modelled a three-story block of flats and found that just over 1 GHz of spectrum would be necessary to deliver 1 </a:t>
            </a:r>
            <a:r>
              <a:rPr lang="en-GB" baseline="0" dirty="0" err="1"/>
              <a:t>Gbps</a:t>
            </a:r>
            <a:r>
              <a:rPr lang="en-GB" baseline="0" dirty="0"/>
              <a:t> to residents.</a:t>
            </a:r>
          </a:p>
          <a:p>
            <a:pPr marL="171450" indent="-171450">
              <a:buFont typeface="Arial" panose="020B0604020202020204" pitchFamily="34" charset="0"/>
              <a:buChar char="•"/>
            </a:pPr>
            <a:endParaRPr lang="en-GB" baseline="0" dirty="0"/>
          </a:p>
          <a:p>
            <a:pPr marL="171450" indent="-171450">
              <a:buFont typeface="Arial" panose="020B0604020202020204" pitchFamily="34" charset="0"/>
              <a:buChar char="•"/>
            </a:pPr>
            <a:r>
              <a:rPr lang="en-GB" baseline="0" dirty="0"/>
              <a:t>Microsoft’s response noted that 60 GHz might be good for very high data rate applications within a room, but not for coverage over a home.</a:t>
            </a:r>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2</a:t>
            </a:fld>
            <a:endParaRPr lang="en-GB" altLang="en-US"/>
          </a:p>
        </p:txBody>
      </p:sp>
    </p:spTree>
    <p:extLst>
      <p:ext uri="{BB962C8B-B14F-4D97-AF65-F5344CB8AC3E}">
        <p14:creationId xmlns:p14="http://schemas.microsoft.com/office/powerpoint/2010/main" val="79967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3</a:t>
            </a:fld>
            <a:endParaRPr lang="en-GB" altLang="en-US"/>
          </a:p>
        </p:txBody>
      </p:sp>
    </p:spTree>
    <p:extLst>
      <p:ext uri="{BB962C8B-B14F-4D97-AF65-F5344CB8AC3E}">
        <p14:creationId xmlns:p14="http://schemas.microsoft.com/office/powerpoint/2010/main" val="3170103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4</a:t>
            </a:fld>
            <a:endParaRPr lang="en-GB" altLang="en-US"/>
          </a:p>
        </p:txBody>
      </p:sp>
    </p:spTree>
    <p:extLst>
      <p:ext uri="{BB962C8B-B14F-4D97-AF65-F5344CB8AC3E}">
        <p14:creationId xmlns:p14="http://schemas.microsoft.com/office/powerpoint/2010/main" val="2783844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5</a:t>
            </a:fld>
            <a:endParaRPr lang="en-GB" altLang="en-US"/>
          </a:p>
        </p:txBody>
      </p:sp>
    </p:spTree>
    <p:extLst>
      <p:ext uri="{BB962C8B-B14F-4D97-AF65-F5344CB8AC3E}">
        <p14:creationId xmlns:p14="http://schemas.microsoft.com/office/powerpoint/2010/main" val="3671106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6</a:t>
            </a:fld>
            <a:endParaRPr lang="en-GB" altLang="en-US"/>
          </a:p>
        </p:txBody>
      </p:sp>
    </p:spTree>
    <p:extLst>
      <p:ext uri="{BB962C8B-B14F-4D97-AF65-F5344CB8AC3E}">
        <p14:creationId xmlns:p14="http://schemas.microsoft.com/office/powerpoint/2010/main" val="1117428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7</a:t>
            </a:fld>
            <a:endParaRPr lang="en-GB" altLang="en-US"/>
          </a:p>
        </p:txBody>
      </p:sp>
    </p:spTree>
    <p:extLst>
      <p:ext uri="{BB962C8B-B14F-4D97-AF65-F5344CB8AC3E}">
        <p14:creationId xmlns:p14="http://schemas.microsoft.com/office/powerpoint/2010/main" val="1950767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10253F2-96F3-43C1-AF1A-0BC7291F2021}" type="slidenum">
              <a:rPr lang="en-GB" altLang="en-US" smtClean="0"/>
              <a:pPr/>
              <a:t>8</a:t>
            </a:fld>
            <a:endParaRPr lang="en-GB" altLang="en-US"/>
          </a:p>
        </p:txBody>
      </p:sp>
    </p:spTree>
    <p:extLst>
      <p:ext uri="{BB962C8B-B14F-4D97-AF65-F5344CB8AC3E}">
        <p14:creationId xmlns:p14="http://schemas.microsoft.com/office/powerpoint/2010/main" val="4238502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0850" y="3094038"/>
            <a:ext cx="8242300" cy="549275"/>
          </a:xfrm>
        </p:spPr>
        <p:txBody>
          <a:bodyPr/>
          <a:lstStyle>
            <a:lvl1pPr>
              <a:defRPr sz="3600"/>
            </a:lvl1pPr>
          </a:lstStyle>
          <a:p>
            <a:pPr lvl="0"/>
            <a:r>
              <a:rPr lang="en-US" altLang="en-US" noProof="0"/>
              <a:t>Click to edit Master title style</a:t>
            </a:r>
            <a:endParaRPr lang="en-GB" altLang="en-US" noProof="0"/>
          </a:p>
        </p:txBody>
      </p:sp>
      <p:sp>
        <p:nvSpPr>
          <p:cNvPr id="3075" name="Rectangle 3"/>
          <p:cNvSpPr>
            <a:spLocks noGrp="1" noChangeArrowheads="1"/>
          </p:cNvSpPr>
          <p:nvPr>
            <p:ph type="subTitle" idx="1"/>
          </p:nvPr>
        </p:nvSpPr>
        <p:spPr>
          <a:xfrm>
            <a:off x="450850" y="4894263"/>
            <a:ext cx="8261350" cy="244475"/>
          </a:xfrm>
        </p:spPr>
        <p:txBody>
          <a:bodyPr/>
          <a:lstStyle>
            <a:lvl1pPr marL="0" indent="0">
              <a:buFontTx/>
              <a:buNone/>
              <a:defRPr sz="2400"/>
            </a:lvl1pPr>
          </a:lstStyle>
          <a:p>
            <a:pPr lvl="0"/>
            <a:r>
              <a:rPr lang="en-US" altLang="en-US" noProof="0"/>
              <a:t>Click to edit Master subtitle style</a:t>
            </a:r>
            <a:endParaRPr lang="en-GB" alt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694B37EF-1551-4C93-8D8E-82D707DD8194}" type="slidenum">
              <a:rPr lang="en-GB" altLang="en-US"/>
              <a:pPr/>
              <a:t>‹#›</a:t>
            </a:fld>
            <a:endParaRPr lang="en-GB" altLang="en-US"/>
          </a:p>
        </p:txBody>
      </p:sp>
    </p:spTree>
    <p:extLst>
      <p:ext uri="{BB962C8B-B14F-4D97-AF65-F5344CB8AC3E}">
        <p14:creationId xmlns:p14="http://schemas.microsoft.com/office/powerpoint/2010/main" val="4212352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1270000"/>
            <a:ext cx="2062162" cy="18938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1270000"/>
            <a:ext cx="6034088" cy="189388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D1D5C624-DF85-4BA9-8CBC-3BE774148F1E}" type="slidenum">
              <a:rPr lang="en-GB" altLang="en-US"/>
              <a:pPr/>
              <a:t>‹#›</a:t>
            </a:fld>
            <a:endParaRPr lang="en-GB" altLang="en-US"/>
          </a:p>
        </p:txBody>
      </p:sp>
    </p:spTree>
    <p:extLst>
      <p:ext uri="{BB962C8B-B14F-4D97-AF65-F5344CB8AC3E}">
        <p14:creationId xmlns:p14="http://schemas.microsoft.com/office/powerpoint/2010/main" val="3421614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CE9C7-B6AD-4C28-8DD6-1E6EFDE1741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3311FF4-1162-4A9D-9E53-68DCB2F8E4A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094DC52-2755-456B-B2D3-4DD2E5EA398F}"/>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E20EA653-CBCF-4E07-AE3F-25170C5EE0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670F84-8AF4-4EF8-9AA8-A56EFDF0B349}"/>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635622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254F4-556C-47A8-B7F5-D66900A4374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0B2AE99-D4FE-464D-BBA8-42575B26D80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0189BC-00F8-42F7-AE35-1C35B5DBBAFE}"/>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57AB084A-468D-4D7B-8125-81BBF98B5B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202662-2209-4B21-B8AD-9CD286765541}"/>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402051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AC93E-6D4C-4873-A831-309546D82D7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A52391B-50F6-47FB-9510-DD78FCBD62FF}"/>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DEBB4CE-2EA3-464C-A1B8-DA965C241FEF}"/>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EAB8F69B-A3BB-4291-9487-42125DDA4C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837954-4748-40E9-A255-A7283BFA479E}"/>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897932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0BE99-E1B8-43FA-BB38-E824640625C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A40B143-AD80-4C1B-ADEC-5D0D7B498FE3}"/>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F5C8F17-D590-4A4C-A132-733D10C8F626}"/>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2DACBE2-B6AF-48FB-BB81-A54BE102761D}"/>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6" name="Footer Placeholder 5">
            <a:extLst>
              <a:ext uri="{FF2B5EF4-FFF2-40B4-BE49-F238E27FC236}">
                <a16:creationId xmlns:a16="http://schemas.microsoft.com/office/drawing/2014/main" id="{623B91B1-967E-4FA8-9D8A-77ECCCAE83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EEA183-6B52-4FA4-B66C-D67F31427D32}"/>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008081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09286-1688-432A-8D5F-907EF761FD38}"/>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D394D5E-9EC4-48A1-A4BA-41B4313CE6D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9A7DB2-F3D8-4051-A014-9723D8205B48}"/>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75680B-AF61-4A32-8B1E-6BF8598FB67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6EE24B3-A374-4535-815A-23783B8F4E2F}"/>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5AA1B57-DCA8-4596-B8A8-2AC2B4F8EA37}"/>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8" name="Footer Placeholder 7">
            <a:extLst>
              <a:ext uri="{FF2B5EF4-FFF2-40B4-BE49-F238E27FC236}">
                <a16:creationId xmlns:a16="http://schemas.microsoft.com/office/drawing/2014/main" id="{B86B2C6D-56E9-4732-BF1F-7BDF9D457CB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C1C554-CA42-4D1C-85E6-8C00B35CBB7D}"/>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1859993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444B1-66EC-4995-9AAF-B42DD887699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AA5EF93-0E86-47F7-9D92-3B72CA50C45D}"/>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4" name="Footer Placeholder 3">
            <a:extLst>
              <a:ext uri="{FF2B5EF4-FFF2-40B4-BE49-F238E27FC236}">
                <a16:creationId xmlns:a16="http://schemas.microsoft.com/office/drawing/2014/main" id="{E1C85928-0DE1-46D7-81AA-44B9FAE12A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A983B9-BC9D-4B80-8BC2-8EBBFD8B6EB2}"/>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4077176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94E816-AD92-449D-AD31-F2AF4911086E}"/>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3" name="Footer Placeholder 2">
            <a:extLst>
              <a:ext uri="{FF2B5EF4-FFF2-40B4-BE49-F238E27FC236}">
                <a16:creationId xmlns:a16="http://schemas.microsoft.com/office/drawing/2014/main" id="{8017F682-4058-493E-8F09-C753354DF5F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3C7AA1F-54AD-43F6-B370-17E2E48128B1}"/>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4290057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AAB7C-C615-4D7C-96D0-DE286E69849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EE0D8C-159D-4A2A-B337-6A3077AF3A0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F0264BC-CC36-4656-9A92-DEFBAC3B87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D69E05-7F15-4C2E-A553-ED4EB809C4BC}"/>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6" name="Footer Placeholder 5">
            <a:extLst>
              <a:ext uri="{FF2B5EF4-FFF2-40B4-BE49-F238E27FC236}">
                <a16:creationId xmlns:a16="http://schemas.microsoft.com/office/drawing/2014/main" id="{E8D58109-4A4B-41CD-8508-9644CB5A07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31B537B-5999-40DF-A34A-8011BFF585B1}"/>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155504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1421686B-F622-4573-B158-A5AB13847CB0}" type="slidenum">
              <a:rPr lang="en-GB" altLang="en-US"/>
              <a:pPr/>
              <a:t>‹#›</a:t>
            </a:fld>
            <a:endParaRPr lang="en-GB" altLang="en-US"/>
          </a:p>
        </p:txBody>
      </p:sp>
    </p:spTree>
    <p:extLst>
      <p:ext uri="{BB962C8B-B14F-4D97-AF65-F5344CB8AC3E}">
        <p14:creationId xmlns:p14="http://schemas.microsoft.com/office/powerpoint/2010/main" val="3387513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CDB2E-1BB2-48EB-B479-3C570AC2AFC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5B1E9A-ECAF-4583-981D-F450FD53AF6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2CE816-5DE7-47F7-ABB5-0FA4BC40B21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D0E426-CA41-476B-A57D-70A56356D7BB}"/>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6" name="Footer Placeholder 5">
            <a:extLst>
              <a:ext uri="{FF2B5EF4-FFF2-40B4-BE49-F238E27FC236}">
                <a16:creationId xmlns:a16="http://schemas.microsoft.com/office/drawing/2014/main" id="{3E7715C7-BFC6-4A3D-9D6E-4929B44A63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180795-3318-4585-A7AA-4BACE58361F1}"/>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169776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2BED-D6A2-49C6-8880-0264544F828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7B3394-3B69-4EAE-815F-60E42AF114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8B7976-E753-49B6-9619-5A7888798EB8}"/>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456A4968-4B66-4DDA-A6E7-94FDB61891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35E389-1C58-4413-8E97-36D777C80F46}"/>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143656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71512-67C7-4A72-BF40-069126BE5DB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CA4A763-B707-4EB3-A638-3C934DF6250A}"/>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2FA147-E4B8-4746-8561-D7C850EAB1F7}"/>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85040944-F881-4B15-B297-6503602842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8D8DF6-07C7-43E1-A89F-9106B756800F}"/>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22878471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5B87E-3F48-4DF8-A46F-7AEB6F33D7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F329298-1ADA-4EC2-BC6A-98C185930481}"/>
              </a:ext>
            </a:extLst>
          </p:cNvPr>
          <p:cNvSpPr>
            <a:spLocks noGrp="1"/>
          </p:cNvSpPr>
          <p:nvPr>
            <p:ph type="dt" sz="half" idx="10"/>
          </p:nvPr>
        </p:nvSpPr>
        <p:spPr/>
        <p:txBody>
          <a:bodyPr/>
          <a:lstStyle/>
          <a:p>
            <a:fld id="{6DDEC59A-0F90-4C3A-AA6B-2BFF9CAE0AA9}" type="datetimeFigureOut">
              <a:rPr lang="en-GB" smtClean="0"/>
              <a:t>18/01/2018</a:t>
            </a:fld>
            <a:endParaRPr lang="en-GB"/>
          </a:p>
        </p:txBody>
      </p:sp>
      <p:sp>
        <p:nvSpPr>
          <p:cNvPr id="4" name="Footer Placeholder 3">
            <a:extLst>
              <a:ext uri="{FF2B5EF4-FFF2-40B4-BE49-F238E27FC236}">
                <a16:creationId xmlns:a16="http://schemas.microsoft.com/office/drawing/2014/main" id="{620CCD4D-8D3E-40EA-AFBC-EB3E31FDDDE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9AEA3A-3148-4697-984F-95E2E1980F90}"/>
              </a:ext>
            </a:extLst>
          </p:cNvPr>
          <p:cNvSpPr>
            <a:spLocks noGrp="1"/>
          </p:cNvSpPr>
          <p:nvPr>
            <p:ph type="sldNum" sz="quarter" idx="12"/>
          </p:nvPr>
        </p:nvSpPr>
        <p:spPr/>
        <p:txBody>
          <a:bodyPr/>
          <a:lstStyle/>
          <a:p>
            <a:fld id="{91E0162B-D99E-43F6-99FD-E14919A8E955}" type="slidenum">
              <a:rPr lang="en-GB" smtClean="0"/>
              <a:t>‹#›</a:t>
            </a:fld>
            <a:endParaRPr lang="en-GB"/>
          </a:p>
        </p:txBody>
      </p:sp>
    </p:spTree>
    <p:extLst>
      <p:ext uri="{BB962C8B-B14F-4D97-AF65-F5344CB8AC3E}">
        <p14:creationId xmlns:p14="http://schemas.microsoft.com/office/powerpoint/2010/main" val="39045816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8EB0684C-4F3E-4CB0-98A0-1C3BD8B97890}" type="slidenum">
              <a:rPr lang="en-GB" altLang="en-US"/>
              <a:pPr/>
              <a:t>‹#›</a:t>
            </a:fld>
            <a:endParaRPr lang="en-GB" altLang="en-US"/>
          </a:p>
        </p:txBody>
      </p:sp>
    </p:spTree>
    <p:extLst>
      <p:ext uri="{BB962C8B-B14F-4D97-AF65-F5344CB8AC3E}">
        <p14:creationId xmlns:p14="http://schemas.microsoft.com/office/powerpoint/2010/main" val="27550745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10CBC498-3EBA-4C9F-9992-CBF41F11BB0F}" type="slidenum">
              <a:rPr lang="en-GB" altLang="en-US"/>
              <a:pPr/>
              <a:t>‹#›</a:t>
            </a:fld>
            <a:endParaRPr lang="en-GB" altLang="en-US"/>
          </a:p>
        </p:txBody>
      </p:sp>
    </p:spTree>
    <p:extLst>
      <p:ext uri="{BB962C8B-B14F-4D97-AF65-F5344CB8AC3E}">
        <p14:creationId xmlns:p14="http://schemas.microsoft.com/office/powerpoint/2010/main" val="5428893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C82E4000-2F84-4D6C-9D4C-9A519E41B505}" type="slidenum">
              <a:rPr lang="en-GB" altLang="en-US"/>
              <a:pPr/>
              <a:t>‹#›</a:t>
            </a:fld>
            <a:endParaRPr lang="en-GB" altLang="en-US"/>
          </a:p>
        </p:txBody>
      </p:sp>
    </p:spTree>
    <p:extLst>
      <p:ext uri="{BB962C8B-B14F-4D97-AF65-F5344CB8AC3E}">
        <p14:creationId xmlns:p14="http://schemas.microsoft.com/office/powerpoint/2010/main" val="36117112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33D46AC5-B448-4D19-898D-13698370A328}" type="slidenum">
              <a:rPr lang="en-GB" altLang="en-US"/>
              <a:pPr/>
              <a:t>‹#›</a:t>
            </a:fld>
            <a:endParaRPr lang="en-GB" altLang="en-US"/>
          </a:p>
        </p:txBody>
      </p:sp>
    </p:spTree>
    <p:extLst>
      <p:ext uri="{BB962C8B-B14F-4D97-AF65-F5344CB8AC3E}">
        <p14:creationId xmlns:p14="http://schemas.microsoft.com/office/powerpoint/2010/main" val="25271584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8039AA21-E2DE-4CA2-B741-B8992ED6CDB8}" type="slidenum">
              <a:rPr lang="en-GB" altLang="en-US"/>
              <a:pPr/>
              <a:t>‹#›</a:t>
            </a:fld>
            <a:endParaRPr lang="en-GB" altLang="en-US"/>
          </a:p>
        </p:txBody>
      </p:sp>
    </p:spTree>
    <p:extLst>
      <p:ext uri="{BB962C8B-B14F-4D97-AF65-F5344CB8AC3E}">
        <p14:creationId xmlns:p14="http://schemas.microsoft.com/office/powerpoint/2010/main" val="36195758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FA18D8EF-2B5F-4499-A831-9768C77E2558}" type="slidenum">
              <a:rPr lang="en-GB" altLang="en-US"/>
              <a:pPr/>
              <a:t>‹#›</a:t>
            </a:fld>
            <a:endParaRPr lang="en-GB" altLang="en-US"/>
          </a:p>
        </p:txBody>
      </p:sp>
    </p:spTree>
    <p:extLst>
      <p:ext uri="{BB962C8B-B14F-4D97-AF65-F5344CB8AC3E}">
        <p14:creationId xmlns:p14="http://schemas.microsoft.com/office/powerpoint/2010/main" val="1986841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Slide Number Placeholder 3"/>
          <p:cNvSpPr>
            <a:spLocks noGrp="1"/>
          </p:cNvSpPr>
          <p:nvPr>
            <p:ph type="sldNum" sz="quarter" idx="10"/>
          </p:nvPr>
        </p:nvSpPr>
        <p:spPr/>
        <p:txBody>
          <a:bodyPr/>
          <a:lstStyle>
            <a:lvl1pPr>
              <a:defRPr/>
            </a:lvl1pPr>
          </a:lstStyle>
          <a:p>
            <a:fld id="{BD35903A-8E24-4F0A-8BF0-8234EBE8D550}" type="slidenum">
              <a:rPr lang="en-GB" altLang="en-US"/>
              <a:pPr/>
              <a:t>‹#›</a:t>
            </a:fld>
            <a:endParaRPr lang="en-GB" altLang="en-US"/>
          </a:p>
        </p:txBody>
      </p:sp>
    </p:spTree>
    <p:extLst>
      <p:ext uri="{BB962C8B-B14F-4D97-AF65-F5344CB8AC3E}">
        <p14:creationId xmlns:p14="http://schemas.microsoft.com/office/powerpoint/2010/main" val="12835956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B75AE44-D4E2-4185-8974-196E1454F6AE}" type="slidenum">
              <a:rPr lang="en-GB" altLang="en-US"/>
              <a:pPr/>
              <a:t>‹#›</a:t>
            </a:fld>
            <a:endParaRPr lang="en-GB" altLang="en-US"/>
          </a:p>
        </p:txBody>
      </p:sp>
    </p:spTree>
    <p:extLst>
      <p:ext uri="{BB962C8B-B14F-4D97-AF65-F5344CB8AC3E}">
        <p14:creationId xmlns:p14="http://schemas.microsoft.com/office/powerpoint/2010/main" val="6263096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B3AD8B07-222B-48FC-AB5A-3248547DCEE0}" type="slidenum">
              <a:rPr lang="en-GB" altLang="en-US"/>
              <a:pPr/>
              <a:t>‹#›</a:t>
            </a:fld>
            <a:endParaRPr lang="en-GB" altLang="en-US"/>
          </a:p>
        </p:txBody>
      </p:sp>
    </p:spTree>
    <p:extLst>
      <p:ext uri="{BB962C8B-B14F-4D97-AF65-F5344CB8AC3E}">
        <p14:creationId xmlns:p14="http://schemas.microsoft.com/office/powerpoint/2010/main" val="24058985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8F9DA7DB-9263-4832-8085-84B4333B99B4}" type="slidenum">
              <a:rPr lang="en-GB" altLang="en-US"/>
              <a:pPr/>
              <a:t>‹#›</a:t>
            </a:fld>
            <a:endParaRPr lang="en-GB" altLang="en-US"/>
          </a:p>
        </p:txBody>
      </p:sp>
    </p:spTree>
    <p:extLst>
      <p:ext uri="{BB962C8B-B14F-4D97-AF65-F5344CB8AC3E}">
        <p14:creationId xmlns:p14="http://schemas.microsoft.com/office/powerpoint/2010/main" val="312544499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4475DEDD-C8D9-42C1-859B-3A65CB90E6D3}" type="slidenum">
              <a:rPr lang="en-GB" altLang="en-US"/>
              <a:pPr/>
              <a:t>‹#›</a:t>
            </a:fld>
            <a:endParaRPr lang="en-GB" altLang="en-US"/>
          </a:p>
        </p:txBody>
      </p:sp>
    </p:spTree>
    <p:extLst>
      <p:ext uri="{BB962C8B-B14F-4D97-AF65-F5344CB8AC3E}">
        <p14:creationId xmlns:p14="http://schemas.microsoft.com/office/powerpoint/2010/main" val="16631190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5750" y="2722563"/>
            <a:ext cx="2063750"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8850"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4F1C110B-5607-4768-BD0D-00DA049A6573}" type="slidenum">
              <a:rPr lang="en-GB" altLang="en-US"/>
              <a:pPr/>
              <a:t>‹#›</a:t>
            </a:fld>
            <a:endParaRPr lang="en-GB" altLang="en-US"/>
          </a:p>
        </p:txBody>
      </p:sp>
    </p:spTree>
    <p:extLst>
      <p:ext uri="{BB962C8B-B14F-4D97-AF65-F5344CB8AC3E}">
        <p14:creationId xmlns:p14="http://schemas.microsoft.com/office/powerpoint/2010/main" val="41077313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DB68F8DF-F35E-4034-B047-A02486D547CA}" type="slidenum">
              <a:rPr lang="en-GB" altLang="en-US"/>
              <a:pPr/>
              <a:t>‹#›</a:t>
            </a:fld>
            <a:endParaRPr lang="en-GB" altLang="en-US"/>
          </a:p>
        </p:txBody>
      </p:sp>
    </p:spTree>
    <p:extLst>
      <p:ext uri="{BB962C8B-B14F-4D97-AF65-F5344CB8AC3E}">
        <p14:creationId xmlns:p14="http://schemas.microsoft.com/office/powerpoint/2010/main" val="31967510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88C52DB7-2A6B-417E-9568-3C5DDBF1897D}" type="slidenum">
              <a:rPr lang="en-GB" altLang="en-US"/>
              <a:pPr/>
              <a:t>‹#›</a:t>
            </a:fld>
            <a:endParaRPr lang="en-GB" altLang="en-US"/>
          </a:p>
        </p:txBody>
      </p:sp>
    </p:spTree>
    <p:extLst>
      <p:ext uri="{BB962C8B-B14F-4D97-AF65-F5344CB8AC3E}">
        <p14:creationId xmlns:p14="http://schemas.microsoft.com/office/powerpoint/2010/main" val="20842713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772AF0AD-C057-45E3-A1CE-CA44B012BA39}" type="slidenum">
              <a:rPr lang="en-GB" altLang="en-US"/>
              <a:pPr/>
              <a:t>‹#›</a:t>
            </a:fld>
            <a:endParaRPr lang="en-GB" altLang="en-US"/>
          </a:p>
        </p:txBody>
      </p:sp>
    </p:spTree>
    <p:extLst>
      <p:ext uri="{BB962C8B-B14F-4D97-AF65-F5344CB8AC3E}">
        <p14:creationId xmlns:p14="http://schemas.microsoft.com/office/powerpoint/2010/main" val="27612387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FA373084-6052-452B-8664-FD4B40F5DCA1}" type="slidenum">
              <a:rPr lang="en-GB" altLang="en-US"/>
              <a:pPr/>
              <a:t>‹#›</a:t>
            </a:fld>
            <a:endParaRPr lang="en-GB" altLang="en-US"/>
          </a:p>
        </p:txBody>
      </p:sp>
    </p:spTree>
    <p:extLst>
      <p:ext uri="{BB962C8B-B14F-4D97-AF65-F5344CB8AC3E}">
        <p14:creationId xmlns:p14="http://schemas.microsoft.com/office/powerpoint/2010/main" val="38106517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77BA4C99-658C-4483-A258-A89616B80DA6}" type="slidenum">
              <a:rPr lang="en-GB" altLang="en-US"/>
              <a:pPr/>
              <a:t>‹#›</a:t>
            </a:fld>
            <a:endParaRPr lang="en-GB" altLang="en-US"/>
          </a:p>
        </p:txBody>
      </p:sp>
    </p:spTree>
    <p:extLst>
      <p:ext uri="{BB962C8B-B14F-4D97-AF65-F5344CB8AC3E}">
        <p14:creationId xmlns:p14="http://schemas.microsoft.com/office/powerpoint/2010/main" val="1699242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2185988"/>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2185988"/>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05686C78-5C07-48DE-B3EF-7C1873D408FA}" type="slidenum">
              <a:rPr lang="en-GB" altLang="en-US"/>
              <a:pPr/>
              <a:t>‹#›</a:t>
            </a:fld>
            <a:endParaRPr lang="en-GB" altLang="en-US"/>
          </a:p>
        </p:txBody>
      </p:sp>
    </p:spTree>
    <p:extLst>
      <p:ext uri="{BB962C8B-B14F-4D97-AF65-F5344CB8AC3E}">
        <p14:creationId xmlns:p14="http://schemas.microsoft.com/office/powerpoint/2010/main" val="20209936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223E2854-BE00-48D3-BBAC-C344C6A4C1B1}" type="slidenum">
              <a:rPr lang="en-GB" altLang="en-US"/>
              <a:pPr/>
              <a:t>‹#›</a:t>
            </a:fld>
            <a:endParaRPr lang="en-GB" altLang="en-US"/>
          </a:p>
        </p:txBody>
      </p:sp>
    </p:spTree>
    <p:extLst>
      <p:ext uri="{BB962C8B-B14F-4D97-AF65-F5344CB8AC3E}">
        <p14:creationId xmlns:p14="http://schemas.microsoft.com/office/powerpoint/2010/main" val="38095187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4B34C97-186F-4C40-B8C8-1D85ED462A9F}" type="slidenum">
              <a:rPr lang="en-GB" altLang="en-US"/>
              <a:pPr/>
              <a:t>‹#›</a:t>
            </a:fld>
            <a:endParaRPr lang="en-GB" altLang="en-US"/>
          </a:p>
        </p:txBody>
      </p:sp>
    </p:spTree>
    <p:extLst>
      <p:ext uri="{BB962C8B-B14F-4D97-AF65-F5344CB8AC3E}">
        <p14:creationId xmlns:p14="http://schemas.microsoft.com/office/powerpoint/2010/main" val="422925474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B1549599-F0CF-4EE5-A6CE-2108550B8B76}" type="slidenum">
              <a:rPr lang="en-GB" altLang="en-US"/>
              <a:pPr/>
              <a:t>‹#›</a:t>
            </a:fld>
            <a:endParaRPr lang="en-GB" altLang="en-US"/>
          </a:p>
        </p:txBody>
      </p:sp>
    </p:spTree>
    <p:extLst>
      <p:ext uri="{BB962C8B-B14F-4D97-AF65-F5344CB8AC3E}">
        <p14:creationId xmlns:p14="http://schemas.microsoft.com/office/powerpoint/2010/main" val="11072673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B182CB79-DA2A-4A9A-A6EB-6D2EE8E825A2}" type="slidenum">
              <a:rPr lang="en-GB" altLang="en-US"/>
              <a:pPr/>
              <a:t>‹#›</a:t>
            </a:fld>
            <a:endParaRPr lang="en-GB" altLang="en-US"/>
          </a:p>
        </p:txBody>
      </p:sp>
    </p:spTree>
    <p:extLst>
      <p:ext uri="{BB962C8B-B14F-4D97-AF65-F5344CB8AC3E}">
        <p14:creationId xmlns:p14="http://schemas.microsoft.com/office/powerpoint/2010/main" val="24024728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DBE6E722-CC38-4546-8B80-9CB8B6F381B8}" type="slidenum">
              <a:rPr lang="en-GB" altLang="en-US"/>
              <a:pPr/>
              <a:t>‹#›</a:t>
            </a:fld>
            <a:endParaRPr lang="en-GB" altLang="en-US"/>
          </a:p>
        </p:txBody>
      </p:sp>
    </p:spTree>
    <p:extLst>
      <p:ext uri="{BB962C8B-B14F-4D97-AF65-F5344CB8AC3E}">
        <p14:creationId xmlns:p14="http://schemas.microsoft.com/office/powerpoint/2010/main" val="9056668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5750" y="2722563"/>
            <a:ext cx="2063750"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8850"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E6C7B9AA-83FF-4BA7-8A62-9C2A7D77A687}" type="slidenum">
              <a:rPr lang="en-GB" altLang="en-US"/>
              <a:pPr/>
              <a:t>‹#›</a:t>
            </a:fld>
            <a:endParaRPr lang="en-GB" altLang="en-US"/>
          </a:p>
        </p:txBody>
      </p:sp>
    </p:spTree>
    <p:extLst>
      <p:ext uri="{BB962C8B-B14F-4D97-AF65-F5344CB8AC3E}">
        <p14:creationId xmlns:p14="http://schemas.microsoft.com/office/powerpoint/2010/main" val="3779425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3FE3A76F-EAD3-4200-B6B2-FB19CA2BC427}" type="slidenum">
              <a:rPr lang="en-GB" altLang="en-US"/>
              <a:pPr/>
              <a:t>‹#›</a:t>
            </a:fld>
            <a:endParaRPr lang="en-GB" altLang="en-US"/>
          </a:p>
        </p:txBody>
      </p:sp>
    </p:spTree>
    <p:extLst>
      <p:ext uri="{BB962C8B-B14F-4D97-AF65-F5344CB8AC3E}">
        <p14:creationId xmlns:p14="http://schemas.microsoft.com/office/powerpoint/2010/main" val="224000392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49E9681C-A0A5-4854-B0E6-7545CF383E45}" type="slidenum">
              <a:rPr lang="en-GB" altLang="en-US"/>
              <a:pPr/>
              <a:t>‹#›</a:t>
            </a:fld>
            <a:endParaRPr lang="en-GB" altLang="en-US"/>
          </a:p>
        </p:txBody>
      </p:sp>
    </p:spTree>
    <p:extLst>
      <p:ext uri="{BB962C8B-B14F-4D97-AF65-F5344CB8AC3E}">
        <p14:creationId xmlns:p14="http://schemas.microsoft.com/office/powerpoint/2010/main" val="12131452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BC2D6EDE-CBDC-4608-86AA-9B96A4B841F1}" type="slidenum">
              <a:rPr lang="en-GB" altLang="en-US"/>
              <a:pPr/>
              <a:t>‹#›</a:t>
            </a:fld>
            <a:endParaRPr lang="en-GB" altLang="en-US"/>
          </a:p>
        </p:txBody>
      </p:sp>
    </p:spTree>
    <p:extLst>
      <p:ext uri="{BB962C8B-B14F-4D97-AF65-F5344CB8AC3E}">
        <p14:creationId xmlns:p14="http://schemas.microsoft.com/office/powerpoint/2010/main" val="320229813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7C30B250-1D44-4918-88D8-4015AED5A005}" type="slidenum">
              <a:rPr lang="en-GB" altLang="en-US"/>
              <a:pPr/>
              <a:t>‹#›</a:t>
            </a:fld>
            <a:endParaRPr lang="en-GB" altLang="en-US"/>
          </a:p>
        </p:txBody>
      </p:sp>
    </p:spTree>
    <p:extLst>
      <p:ext uri="{BB962C8B-B14F-4D97-AF65-F5344CB8AC3E}">
        <p14:creationId xmlns:p14="http://schemas.microsoft.com/office/powerpoint/2010/main" val="233764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DBB37170-B310-4137-8A4C-5E22AE2A0118}" type="slidenum">
              <a:rPr lang="en-GB" altLang="en-US"/>
              <a:pPr/>
              <a:t>‹#›</a:t>
            </a:fld>
            <a:endParaRPr lang="en-GB" altLang="en-US"/>
          </a:p>
        </p:txBody>
      </p:sp>
    </p:spTree>
    <p:extLst>
      <p:ext uri="{BB962C8B-B14F-4D97-AF65-F5344CB8AC3E}">
        <p14:creationId xmlns:p14="http://schemas.microsoft.com/office/powerpoint/2010/main" val="233267820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5B3F2D6A-2041-4F69-B9AE-FEFDFAA51C45}" type="slidenum">
              <a:rPr lang="en-GB" altLang="en-US"/>
              <a:pPr/>
              <a:t>‹#›</a:t>
            </a:fld>
            <a:endParaRPr lang="en-GB" altLang="en-US"/>
          </a:p>
        </p:txBody>
      </p:sp>
    </p:spTree>
    <p:extLst>
      <p:ext uri="{BB962C8B-B14F-4D97-AF65-F5344CB8AC3E}">
        <p14:creationId xmlns:p14="http://schemas.microsoft.com/office/powerpoint/2010/main" val="378363251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93C355B4-6A58-4851-A407-0AAD37EE2B83}" type="slidenum">
              <a:rPr lang="en-GB" altLang="en-US"/>
              <a:pPr/>
              <a:t>‹#›</a:t>
            </a:fld>
            <a:endParaRPr lang="en-GB" altLang="en-US"/>
          </a:p>
        </p:txBody>
      </p:sp>
    </p:spTree>
    <p:extLst>
      <p:ext uri="{BB962C8B-B14F-4D97-AF65-F5344CB8AC3E}">
        <p14:creationId xmlns:p14="http://schemas.microsoft.com/office/powerpoint/2010/main" val="33199015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7BD2559-004C-4955-A669-4FA60290FC7A}" type="slidenum">
              <a:rPr lang="en-GB" altLang="en-US"/>
              <a:pPr/>
              <a:t>‹#›</a:t>
            </a:fld>
            <a:endParaRPr lang="en-GB" altLang="en-US"/>
          </a:p>
        </p:txBody>
      </p:sp>
    </p:spTree>
    <p:extLst>
      <p:ext uri="{BB962C8B-B14F-4D97-AF65-F5344CB8AC3E}">
        <p14:creationId xmlns:p14="http://schemas.microsoft.com/office/powerpoint/2010/main" val="4577584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29102DD5-BDFB-4364-8C24-5E2D0C9BCD7D}" type="slidenum">
              <a:rPr lang="en-GB" altLang="en-US"/>
              <a:pPr/>
              <a:t>‹#›</a:t>
            </a:fld>
            <a:endParaRPr lang="en-GB" altLang="en-US"/>
          </a:p>
        </p:txBody>
      </p:sp>
    </p:spTree>
    <p:extLst>
      <p:ext uri="{BB962C8B-B14F-4D97-AF65-F5344CB8AC3E}">
        <p14:creationId xmlns:p14="http://schemas.microsoft.com/office/powerpoint/2010/main" val="400966311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EBC9C488-1F6A-431E-84B0-94551C39084F}" type="slidenum">
              <a:rPr lang="en-GB" altLang="en-US"/>
              <a:pPr/>
              <a:t>‹#›</a:t>
            </a:fld>
            <a:endParaRPr lang="en-GB" altLang="en-US"/>
          </a:p>
        </p:txBody>
      </p:sp>
    </p:spTree>
    <p:extLst>
      <p:ext uri="{BB962C8B-B14F-4D97-AF65-F5344CB8AC3E}">
        <p14:creationId xmlns:p14="http://schemas.microsoft.com/office/powerpoint/2010/main" val="341929817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32CA1ACD-EB32-4D32-8C65-3CBF7D5FB2E3}" type="slidenum">
              <a:rPr lang="en-GB" altLang="en-US"/>
              <a:pPr/>
              <a:t>‹#›</a:t>
            </a:fld>
            <a:endParaRPr lang="en-GB" altLang="en-US"/>
          </a:p>
        </p:txBody>
      </p:sp>
    </p:spTree>
    <p:extLst>
      <p:ext uri="{BB962C8B-B14F-4D97-AF65-F5344CB8AC3E}">
        <p14:creationId xmlns:p14="http://schemas.microsoft.com/office/powerpoint/2010/main" val="21046987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5750" y="2722563"/>
            <a:ext cx="2063750"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8850"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0ABE86D6-462E-4CF2-B42C-9FE0FAF88982}" type="slidenum">
              <a:rPr lang="en-GB" altLang="en-US"/>
              <a:pPr/>
              <a:t>‹#›</a:t>
            </a:fld>
            <a:endParaRPr lang="en-GB" altLang="en-US"/>
          </a:p>
        </p:txBody>
      </p:sp>
    </p:spTree>
    <p:extLst>
      <p:ext uri="{BB962C8B-B14F-4D97-AF65-F5344CB8AC3E}">
        <p14:creationId xmlns:p14="http://schemas.microsoft.com/office/powerpoint/2010/main" val="279014685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C5D7A572-731C-4E3A-BF6D-B7E68F4FBD41}" type="slidenum">
              <a:rPr lang="en-GB" altLang="en-US"/>
              <a:pPr/>
              <a:t>‹#›</a:t>
            </a:fld>
            <a:endParaRPr lang="en-GB" altLang="en-US"/>
          </a:p>
        </p:txBody>
      </p:sp>
    </p:spTree>
    <p:extLst>
      <p:ext uri="{BB962C8B-B14F-4D97-AF65-F5344CB8AC3E}">
        <p14:creationId xmlns:p14="http://schemas.microsoft.com/office/powerpoint/2010/main" val="258951220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4B9FA816-C4D6-4461-97F3-43F906F99107}" type="slidenum">
              <a:rPr lang="en-GB" altLang="en-US"/>
              <a:pPr/>
              <a:t>‹#›</a:t>
            </a:fld>
            <a:endParaRPr lang="en-GB" altLang="en-US"/>
          </a:p>
        </p:txBody>
      </p:sp>
    </p:spTree>
    <p:extLst>
      <p:ext uri="{BB962C8B-B14F-4D97-AF65-F5344CB8AC3E}">
        <p14:creationId xmlns:p14="http://schemas.microsoft.com/office/powerpoint/2010/main" val="262258794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BE2280AD-D0A7-4026-9A87-C79C41F588D5}" type="slidenum">
              <a:rPr lang="en-GB" altLang="en-US"/>
              <a:pPr/>
              <a:t>‹#›</a:t>
            </a:fld>
            <a:endParaRPr lang="en-GB" altLang="en-US"/>
          </a:p>
        </p:txBody>
      </p:sp>
    </p:spTree>
    <p:extLst>
      <p:ext uri="{BB962C8B-B14F-4D97-AF65-F5344CB8AC3E}">
        <p14:creationId xmlns:p14="http://schemas.microsoft.com/office/powerpoint/2010/main" val="325837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446E6587-531E-44D2-B819-EC6D368AFDDD}" type="slidenum">
              <a:rPr lang="en-GB" altLang="en-US"/>
              <a:pPr/>
              <a:t>‹#›</a:t>
            </a:fld>
            <a:endParaRPr lang="en-GB" altLang="en-US"/>
          </a:p>
        </p:txBody>
      </p:sp>
    </p:spTree>
    <p:extLst>
      <p:ext uri="{BB962C8B-B14F-4D97-AF65-F5344CB8AC3E}">
        <p14:creationId xmlns:p14="http://schemas.microsoft.com/office/powerpoint/2010/main" val="311517745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82B6EEAC-7E9A-4A6F-A004-FDE32D7E1B71}" type="slidenum">
              <a:rPr lang="en-GB" altLang="en-US"/>
              <a:pPr/>
              <a:t>‹#›</a:t>
            </a:fld>
            <a:endParaRPr lang="en-GB" altLang="en-US"/>
          </a:p>
        </p:txBody>
      </p:sp>
    </p:spTree>
    <p:extLst>
      <p:ext uri="{BB962C8B-B14F-4D97-AF65-F5344CB8AC3E}">
        <p14:creationId xmlns:p14="http://schemas.microsoft.com/office/powerpoint/2010/main" val="19159026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647B2989-9BFA-4D55-8AF0-08937BD63049}" type="slidenum">
              <a:rPr lang="en-GB" altLang="en-US"/>
              <a:pPr/>
              <a:t>‹#›</a:t>
            </a:fld>
            <a:endParaRPr lang="en-GB" altLang="en-US"/>
          </a:p>
        </p:txBody>
      </p:sp>
    </p:spTree>
    <p:extLst>
      <p:ext uri="{BB962C8B-B14F-4D97-AF65-F5344CB8AC3E}">
        <p14:creationId xmlns:p14="http://schemas.microsoft.com/office/powerpoint/2010/main" val="15980801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E617EA1C-D117-4859-97C2-9DAA378F8668}" type="slidenum">
              <a:rPr lang="en-GB" altLang="en-US"/>
              <a:pPr/>
              <a:t>‹#›</a:t>
            </a:fld>
            <a:endParaRPr lang="en-GB" altLang="en-US"/>
          </a:p>
        </p:txBody>
      </p:sp>
    </p:spTree>
    <p:extLst>
      <p:ext uri="{BB962C8B-B14F-4D97-AF65-F5344CB8AC3E}">
        <p14:creationId xmlns:p14="http://schemas.microsoft.com/office/powerpoint/2010/main" val="410311700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117A67C3-9B62-4C96-AAF2-8204EF80D6A3}" type="slidenum">
              <a:rPr lang="en-GB" altLang="en-US"/>
              <a:pPr/>
              <a:t>‹#›</a:t>
            </a:fld>
            <a:endParaRPr lang="en-GB" altLang="en-US"/>
          </a:p>
        </p:txBody>
      </p:sp>
    </p:spTree>
    <p:extLst>
      <p:ext uri="{BB962C8B-B14F-4D97-AF65-F5344CB8AC3E}">
        <p14:creationId xmlns:p14="http://schemas.microsoft.com/office/powerpoint/2010/main" val="374811692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2E5BA211-D94E-4037-99F2-CE6578DFDF0A}" type="slidenum">
              <a:rPr lang="en-GB" altLang="en-US"/>
              <a:pPr/>
              <a:t>‹#›</a:t>
            </a:fld>
            <a:endParaRPr lang="en-GB" altLang="en-US"/>
          </a:p>
        </p:txBody>
      </p:sp>
    </p:spTree>
    <p:extLst>
      <p:ext uri="{BB962C8B-B14F-4D97-AF65-F5344CB8AC3E}">
        <p14:creationId xmlns:p14="http://schemas.microsoft.com/office/powerpoint/2010/main" val="55448648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23520D7B-3864-4C47-B224-C2908EF36CC7}" type="slidenum">
              <a:rPr lang="en-GB" altLang="en-US"/>
              <a:pPr/>
              <a:t>‹#›</a:t>
            </a:fld>
            <a:endParaRPr lang="en-GB" altLang="en-US"/>
          </a:p>
        </p:txBody>
      </p:sp>
    </p:spTree>
    <p:extLst>
      <p:ext uri="{BB962C8B-B14F-4D97-AF65-F5344CB8AC3E}">
        <p14:creationId xmlns:p14="http://schemas.microsoft.com/office/powerpoint/2010/main" val="252607110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2FD00476-C060-4389-94CC-5FBC6C1BED35}" type="slidenum">
              <a:rPr lang="en-GB" altLang="en-US"/>
              <a:pPr/>
              <a:t>‹#›</a:t>
            </a:fld>
            <a:endParaRPr lang="en-GB" altLang="en-US"/>
          </a:p>
        </p:txBody>
      </p:sp>
    </p:spTree>
    <p:extLst>
      <p:ext uri="{BB962C8B-B14F-4D97-AF65-F5344CB8AC3E}">
        <p14:creationId xmlns:p14="http://schemas.microsoft.com/office/powerpoint/2010/main" val="296416138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2722563"/>
            <a:ext cx="2062162"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4088"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13A3342B-10AE-4607-B9FC-AE00D725F21D}" type="slidenum">
              <a:rPr lang="en-GB" altLang="en-US"/>
              <a:pPr/>
              <a:t>‹#›</a:t>
            </a:fld>
            <a:endParaRPr lang="en-GB" altLang="en-US"/>
          </a:p>
        </p:txBody>
      </p:sp>
    </p:spTree>
    <p:extLst>
      <p:ext uri="{BB962C8B-B14F-4D97-AF65-F5344CB8AC3E}">
        <p14:creationId xmlns:p14="http://schemas.microsoft.com/office/powerpoint/2010/main" val="68122907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fld id="{465DB70F-07D6-4105-ACDD-C230FEA9194F}" type="slidenum">
              <a:rPr lang="en-GB" altLang="en-US"/>
              <a:pPr/>
              <a:t>‹#›</a:t>
            </a:fld>
            <a:endParaRPr lang="en-GB" altLang="en-US"/>
          </a:p>
        </p:txBody>
      </p:sp>
    </p:spTree>
    <p:extLst>
      <p:ext uri="{BB962C8B-B14F-4D97-AF65-F5344CB8AC3E}">
        <p14:creationId xmlns:p14="http://schemas.microsoft.com/office/powerpoint/2010/main" val="30708430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C24C733C-41A1-486C-8DDD-56A645B124B3}" type="slidenum">
              <a:rPr lang="en-GB" altLang="en-US"/>
              <a:pPr/>
              <a:t>‹#›</a:t>
            </a:fld>
            <a:endParaRPr lang="en-GB" altLang="en-US"/>
          </a:p>
        </p:txBody>
      </p:sp>
    </p:spTree>
    <p:extLst>
      <p:ext uri="{BB962C8B-B14F-4D97-AF65-F5344CB8AC3E}">
        <p14:creationId xmlns:p14="http://schemas.microsoft.com/office/powerpoint/2010/main" val="2872795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1CE69887-E051-47AD-9D1F-820BEB8E5693}" type="slidenum">
              <a:rPr lang="en-GB" altLang="en-US"/>
              <a:pPr/>
              <a:t>‹#›</a:t>
            </a:fld>
            <a:endParaRPr lang="en-GB" altLang="en-US"/>
          </a:p>
        </p:txBody>
      </p:sp>
    </p:spTree>
    <p:extLst>
      <p:ext uri="{BB962C8B-B14F-4D97-AF65-F5344CB8AC3E}">
        <p14:creationId xmlns:p14="http://schemas.microsoft.com/office/powerpoint/2010/main" val="4773592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D654454D-2236-4957-B1BB-CA58AF7B3A75}" type="slidenum">
              <a:rPr lang="en-GB" altLang="en-US"/>
              <a:pPr/>
              <a:t>‹#›</a:t>
            </a:fld>
            <a:endParaRPr lang="en-GB" altLang="en-US"/>
          </a:p>
        </p:txBody>
      </p:sp>
    </p:spTree>
    <p:extLst>
      <p:ext uri="{BB962C8B-B14F-4D97-AF65-F5344CB8AC3E}">
        <p14:creationId xmlns:p14="http://schemas.microsoft.com/office/powerpoint/2010/main" val="138113574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44500"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5025" y="3776663"/>
            <a:ext cx="4048125" cy="977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p:txBody>
          <a:bodyPr/>
          <a:lstStyle>
            <a:lvl1pPr>
              <a:defRPr/>
            </a:lvl1pPr>
          </a:lstStyle>
          <a:p>
            <a:fld id="{234BC127-17D0-492E-B8EA-F0021B7CDCB2}" type="slidenum">
              <a:rPr lang="en-GB" altLang="en-US"/>
              <a:pPr/>
              <a:t>‹#›</a:t>
            </a:fld>
            <a:endParaRPr lang="en-GB" altLang="en-US"/>
          </a:p>
        </p:txBody>
      </p:sp>
    </p:spTree>
    <p:extLst>
      <p:ext uri="{BB962C8B-B14F-4D97-AF65-F5344CB8AC3E}">
        <p14:creationId xmlns:p14="http://schemas.microsoft.com/office/powerpoint/2010/main" val="195511386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sz="quarter" idx="10"/>
          </p:nvPr>
        </p:nvSpPr>
        <p:spPr/>
        <p:txBody>
          <a:bodyPr/>
          <a:lstStyle>
            <a:lvl1pPr>
              <a:defRPr/>
            </a:lvl1pPr>
          </a:lstStyle>
          <a:p>
            <a:fld id="{206A2FCA-0A1F-4057-8812-B373B416B06A}" type="slidenum">
              <a:rPr lang="en-GB" altLang="en-US"/>
              <a:pPr/>
              <a:t>‹#›</a:t>
            </a:fld>
            <a:endParaRPr lang="en-GB" altLang="en-US"/>
          </a:p>
        </p:txBody>
      </p:sp>
    </p:spTree>
    <p:extLst>
      <p:ext uri="{BB962C8B-B14F-4D97-AF65-F5344CB8AC3E}">
        <p14:creationId xmlns:p14="http://schemas.microsoft.com/office/powerpoint/2010/main" val="156047944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24A49FAB-D92B-452E-B420-EA1F70EB24AA}" type="slidenum">
              <a:rPr lang="en-GB" altLang="en-US"/>
              <a:pPr/>
              <a:t>‹#›</a:t>
            </a:fld>
            <a:endParaRPr lang="en-GB" altLang="en-US"/>
          </a:p>
        </p:txBody>
      </p:sp>
    </p:spTree>
    <p:extLst>
      <p:ext uri="{BB962C8B-B14F-4D97-AF65-F5344CB8AC3E}">
        <p14:creationId xmlns:p14="http://schemas.microsoft.com/office/powerpoint/2010/main" val="234450679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7484648-0B03-42EC-B658-5A67020A8C8F}" type="slidenum">
              <a:rPr lang="en-GB" altLang="en-US"/>
              <a:pPr/>
              <a:t>‹#›</a:t>
            </a:fld>
            <a:endParaRPr lang="en-GB" altLang="en-US"/>
          </a:p>
        </p:txBody>
      </p:sp>
    </p:spTree>
    <p:extLst>
      <p:ext uri="{BB962C8B-B14F-4D97-AF65-F5344CB8AC3E}">
        <p14:creationId xmlns:p14="http://schemas.microsoft.com/office/powerpoint/2010/main" val="189315392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505B40EE-6CB9-431D-B283-4105AA7E7E15}" type="slidenum">
              <a:rPr lang="en-GB" altLang="en-US"/>
              <a:pPr/>
              <a:t>‹#›</a:t>
            </a:fld>
            <a:endParaRPr lang="en-GB" altLang="en-US"/>
          </a:p>
        </p:txBody>
      </p:sp>
    </p:spTree>
    <p:extLst>
      <p:ext uri="{BB962C8B-B14F-4D97-AF65-F5344CB8AC3E}">
        <p14:creationId xmlns:p14="http://schemas.microsoft.com/office/powerpoint/2010/main" val="402213198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338D15E3-ED9B-4309-8F36-EA9EDAAC7FF5}" type="slidenum">
              <a:rPr lang="en-GB" altLang="en-US"/>
              <a:pPr/>
              <a:t>‹#›</a:t>
            </a:fld>
            <a:endParaRPr lang="en-GB" altLang="en-US"/>
          </a:p>
        </p:txBody>
      </p:sp>
    </p:spTree>
    <p:extLst>
      <p:ext uri="{BB962C8B-B14F-4D97-AF65-F5344CB8AC3E}">
        <p14:creationId xmlns:p14="http://schemas.microsoft.com/office/powerpoint/2010/main" val="350598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70D6D7F3-4862-4269-9866-89A599EDC7F9}" type="slidenum">
              <a:rPr lang="en-GB" altLang="en-US"/>
              <a:pPr/>
              <a:t>‹#›</a:t>
            </a:fld>
            <a:endParaRPr lang="en-GB" altLang="en-US"/>
          </a:p>
        </p:txBody>
      </p:sp>
    </p:spTree>
    <p:extLst>
      <p:ext uri="{BB962C8B-B14F-4D97-AF65-F5344CB8AC3E}">
        <p14:creationId xmlns:p14="http://schemas.microsoft.com/office/powerpoint/2010/main" val="206603579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5750" y="2722563"/>
            <a:ext cx="2063750" cy="203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44500" y="2722563"/>
            <a:ext cx="6038850" cy="203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3"/>
          <p:cNvSpPr>
            <a:spLocks noGrp="1"/>
          </p:cNvSpPr>
          <p:nvPr>
            <p:ph type="sldNum" sz="quarter" idx="10"/>
          </p:nvPr>
        </p:nvSpPr>
        <p:spPr/>
        <p:txBody>
          <a:bodyPr/>
          <a:lstStyle>
            <a:lvl1pPr>
              <a:defRPr/>
            </a:lvl1pPr>
          </a:lstStyle>
          <a:p>
            <a:fld id="{C9799EFC-6A43-4E3A-B588-599A37D7500C}" type="slidenum">
              <a:rPr lang="en-GB" altLang="en-US"/>
              <a:pPr/>
              <a:t>‹#›</a:t>
            </a:fld>
            <a:endParaRPr lang="en-GB" altLang="en-US"/>
          </a:p>
        </p:txBody>
      </p:sp>
    </p:spTree>
    <p:extLst>
      <p:ext uri="{BB962C8B-B14F-4D97-AF65-F5344CB8AC3E}">
        <p14:creationId xmlns:p14="http://schemas.microsoft.com/office/powerpoint/2010/main" val="280522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D8CB61CC-F2D6-474C-A46E-24C8616F813D}" type="slidenum">
              <a:rPr lang="en-GB" altLang="en-US"/>
              <a:pPr/>
              <a:t>‹#›</a:t>
            </a:fld>
            <a:endParaRPr lang="en-GB" altLang="en-US"/>
          </a:p>
        </p:txBody>
      </p:sp>
    </p:spTree>
    <p:extLst>
      <p:ext uri="{BB962C8B-B14F-4D97-AF65-F5344CB8AC3E}">
        <p14:creationId xmlns:p14="http://schemas.microsoft.com/office/powerpoint/2010/main" val="1498565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Slide Number Placeholder 4"/>
          <p:cNvSpPr>
            <a:spLocks noGrp="1"/>
          </p:cNvSpPr>
          <p:nvPr>
            <p:ph type="sldNum" sz="quarter" idx="10"/>
          </p:nvPr>
        </p:nvSpPr>
        <p:spPr/>
        <p:txBody>
          <a:bodyPr/>
          <a:lstStyle>
            <a:lvl1pPr>
              <a:defRPr/>
            </a:lvl1pPr>
          </a:lstStyle>
          <a:p>
            <a:fld id="{0BC85617-374E-49C7-926C-70FDB5AF1523}" type="slidenum">
              <a:rPr lang="en-GB" altLang="en-US"/>
              <a:pPr/>
              <a:t>‹#›</a:t>
            </a:fld>
            <a:endParaRPr lang="en-GB" altLang="en-US"/>
          </a:p>
        </p:txBody>
      </p:sp>
    </p:spTree>
    <p:extLst>
      <p:ext uri="{BB962C8B-B14F-4D97-AF65-F5344CB8AC3E}">
        <p14:creationId xmlns:p14="http://schemas.microsoft.com/office/powerpoint/2010/main" val="2703606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4.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5.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2.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6.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2.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7.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image" Target="../media/image2.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8.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44500" y="1270000"/>
            <a:ext cx="64603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444500" y="2185988"/>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039" name="Rectangle 1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solidFill>
                  <a:schemeClr val="bg1"/>
                </a:solidFill>
              </a:defRPr>
            </a:lvl1pPr>
          </a:lstStyle>
          <a:p>
            <a:fld id="{A06BCD87-2A9C-450B-BFD4-A3C6BCCF1AE6}" type="slidenum">
              <a:rPr lang="en-GB" altLang="en-US"/>
              <a:pPr/>
              <a:t>‹#›</a:t>
            </a:fld>
            <a:endParaRPr lang="en-GB" altLang="en-US"/>
          </a:p>
        </p:txBody>
      </p:sp>
      <p:pic>
        <p:nvPicPr>
          <p:cNvPr id="1041"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684053"/>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l" rtl="0" eaLnBrk="1" fontAlgn="base" hangingPunct="1">
        <a:spcBef>
          <a:spcPct val="0"/>
        </a:spcBef>
        <a:spcAft>
          <a:spcPct val="0"/>
        </a:spcAft>
        <a:defRPr sz="24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cs typeface="Arial" charset="0"/>
        </a:defRPr>
      </a:lvl2pPr>
      <a:lvl3pPr algn="l" rtl="0" eaLnBrk="1" fontAlgn="base" hangingPunct="1">
        <a:spcBef>
          <a:spcPct val="0"/>
        </a:spcBef>
        <a:spcAft>
          <a:spcPct val="0"/>
        </a:spcAft>
        <a:defRPr sz="2400" b="1">
          <a:solidFill>
            <a:schemeClr val="tx2"/>
          </a:solidFill>
          <a:latin typeface="Arial" charset="0"/>
          <a:cs typeface="Arial" charset="0"/>
        </a:defRPr>
      </a:lvl3pPr>
      <a:lvl4pPr algn="l" rtl="0" eaLnBrk="1" fontAlgn="base" hangingPunct="1">
        <a:spcBef>
          <a:spcPct val="0"/>
        </a:spcBef>
        <a:spcAft>
          <a:spcPct val="0"/>
        </a:spcAft>
        <a:defRPr sz="2400" b="1">
          <a:solidFill>
            <a:schemeClr val="tx2"/>
          </a:solidFill>
          <a:latin typeface="Arial" charset="0"/>
          <a:cs typeface="Arial" charset="0"/>
        </a:defRPr>
      </a:lvl4pPr>
      <a:lvl5pPr algn="l" rtl="0" eaLnBrk="1" fontAlgn="base" hangingPunct="1">
        <a:spcBef>
          <a:spcPct val="0"/>
        </a:spcBef>
        <a:spcAft>
          <a:spcPct val="0"/>
        </a:spcAft>
        <a:defRPr sz="2400" b="1">
          <a:solidFill>
            <a:schemeClr val="tx2"/>
          </a:solidFill>
          <a:latin typeface="Arial" charset="0"/>
          <a:cs typeface="Arial" charset="0"/>
        </a:defRPr>
      </a:lvl5pPr>
      <a:lvl6pPr marL="457200" algn="l" rtl="0" eaLnBrk="1" fontAlgn="base" hangingPunct="1">
        <a:spcBef>
          <a:spcPct val="0"/>
        </a:spcBef>
        <a:spcAft>
          <a:spcPct val="0"/>
        </a:spcAft>
        <a:defRPr sz="2400" b="1">
          <a:solidFill>
            <a:schemeClr val="tx2"/>
          </a:solidFill>
          <a:latin typeface="Arial" charset="0"/>
          <a:cs typeface="Arial" charset="0"/>
        </a:defRPr>
      </a:lvl6pPr>
      <a:lvl7pPr marL="914400" algn="l" rtl="0" eaLnBrk="1" fontAlgn="base" hangingPunct="1">
        <a:spcBef>
          <a:spcPct val="0"/>
        </a:spcBef>
        <a:spcAft>
          <a:spcPct val="0"/>
        </a:spcAft>
        <a:defRPr sz="2400" b="1">
          <a:solidFill>
            <a:schemeClr val="tx2"/>
          </a:solidFill>
          <a:latin typeface="Arial" charset="0"/>
          <a:cs typeface="Arial" charset="0"/>
        </a:defRPr>
      </a:lvl7pPr>
      <a:lvl8pPr marL="1371600" algn="l" rtl="0" eaLnBrk="1" fontAlgn="base" hangingPunct="1">
        <a:spcBef>
          <a:spcPct val="0"/>
        </a:spcBef>
        <a:spcAft>
          <a:spcPct val="0"/>
        </a:spcAft>
        <a:defRPr sz="2400" b="1">
          <a:solidFill>
            <a:schemeClr val="tx2"/>
          </a:solidFill>
          <a:latin typeface="Arial" charset="0"/>
          <a:cs typeface="Arial" charset="0"/>
        </a:defRPr>
      </a:lvl8pPr>
      <a:lvl9pPr marL="1828800" algn="l" rtl="0" eaLnBrk="1" fontAlgn="base" hangingPunct="1">
        <a:spcBef>
          <a:spcPct val="0"/>
        </a:spcBef>
        <a:spcAft>
          <a:spcPct val="0"/>
        </a:spcAft>
        <a:defRPr sz="2400" b="1">
          <a:solidFill>
            <a:schemeClr val="tx2"/>
          </a:solidFill>
          <a:latin typeface="Arial" charset="0"/>
          <a:cs typeface="Arial" charset="0"/>
        </a:defRPr>
      </a:lvl9pPr>
    </p:titleStyle>
    <p:bodyStyle>
      <a:lvl1pPr marL="273050" indent="-273050" algn="l" rtl="0" eaLnBrk="1" fontAlgn="base" hangingPunct="1">
        <a:spcBef>
          <a:spcPct val="0"/>
        </a:spcBef>
        <a:spcAft>
          <a:spcPct val="0"/>
        </a:spcAft>
        <a:buChar char="•"/>
        <a:defRPr sz="1600">
          <a:solidFill>
            <a:schemeClr val="tx1"/>
          </a:solidFill>
          <a:latin typeface="+mn-lt"/>
          <a:ea typeface="+mn-ea"/>
          <a:cs typeface="+mn-cs"/>
        </a:defRPr>
      </a:lvl1pPr>
      <a:lvl2pPr marL="536575" indent="-261938" algn="l" rtl="0" eaLnBrk="1" fontAlgn="base" hangingPunct="1">
        <a:spcBef>
          <a:spcPct val="0"/>
        </a:spcBef>
        <a:spcAft>
          <a:spcPct val="0"/>
        </a:spcAft>
        <a:buChar char="–"/>
        <a:defRPr sz="1600">
          <a:solidFill>
            <a:schemeClr val="tx1"/>
          </a:solidFill>
          <a:latin typeface="+mn-lt"/>
          <a:cs typeface="+mn-cs"/>
        </a:defRPr>
      </a:lvl2pPr>
      <a:lvl3pPr marL="808038" indent="-269875" algn="l" rtl="0" eaLnBrk="1" fontAlgn="base" hangingPunct="1">
        <a:spcBef>
          <a:spcPct val="0"/>
        </a:spcBef>
        <a:spcAft>
          <a:spcPct val="0"/>
        </a:spcAft>
        <a:buChar char="•"/>
        <a:defRPr sz="1600">
          <a:solidFill>
            <a:schemeClr val="tx1"/>
          </a:solidFill>
          <a:latin typeface="+mn-lt"/>
          <a:cs typeface="+mn-cs"/>
        </a:defRPr>
      </a:lvl3pPr>
      <a:lvl4pPr marL="1082675" indent="-273050" algn="l" rtl="0" eaLnBrk="1" fontAlgn="base" hangingPunct="1">
        <a:spcBef>
          <a:spcPct val="0"/>
        </a:spcBef>
        <a:spcAft>
          <a:spcPct val="0"/>
        </a:spcAft>
        <a:buChar char="–"/>
        <a:defRPr sz="1600">
          <a:solidFill>
            <a:schemeClr val="tx1"/>
          </a:solidFill>
          <a:latin typeface="+mn-lt"/>
          <a:cs typeface="+mn-cs"/>
        </a:defRPr>
      </a:lvl4pPr>
      <a:lvl5pPr marL="1344613" indent="-260350" algn="l" rtl="0" eaLnBrk="1" fontAlgn="base" hangingPunct="1">
        <a:spcBef>
          <a:spcPct val="20000"/>
        </a:spcBef>
        <a:spcAft>
          <a:spcPct val="0"/>
        </a:spcAft>
        <a:buChar char="»"/>
        <a:defRPr sz="1600">
          <a:solidFill>
            <a:schemeClr val="tx1"/>
          </a:solidFill>
          <a:latin typeface="+mn-lt"/>
          <a:cs typeface="+mn-cs"/>
        </a:defRPr>
      </a:lvl5pPr>
      <a:lvl6pPr marL="1801813" indent="-260350" algn="l" rtl="0" eaLnBrk="1" fontAlgn="base" hangingPunct="1">
        <a:spcBef>
          <a:spcPct val="20000"/>
        </a:spcBef>
        <a:spcAft>
          <a:spcPct val="0"/>
        </a:spcAft>
        <a:buChar char="»"/>
        <a:defRPr sz="1600">
          <a:solidFill>
            <a:schemeClr val="tx1"/>
          </a:solidFill>
          <a:latin typeface="+mn-lt"/>
          <a:cs typeface="+mn-cs"/>
        </a:defRPr>
      </a:lvl6pPr>
      <a:lvl7pPr marL="2259013" indent="-260350" algn="l" rtl="0" eaLnBrk="1" fontAlgn="base" hangingPunct="1">
        <a:spcBef>
          <a:spcPct val="20000"/>
        </a:spcBef>
        <a:spcAft>
          <a:spcPct val="0"/>
        </a:spcAft>
        <a:buChar char="»"/>
        <a:defRPr sz="1600">
          <a:solidFill>
            <a:schemeClr val="tx1"/>
          </a:solidFill>
          <a:latin typeface="+mn-lt"/>
          <a:cs typeface="+mn-cs"/>
        </a:defRPr>
      </a:lvl7pPr>
      <a:lvl8pPr marL="2716213" indent="-260350" algn="l" rtl="0" eaLnBrk="1" fontAlgn="base" hangingPunct="1">
        <a:spcBef>
          <a:spcPct val="20000"/>
        </a:spcBef>
        <a:spcAft>
          <a:spcPct val="0"/>
        </a:spcAft>
        <a:buChar char="»"/>
        <a:defRPr sz="1600">
          <a:solidFill>
            <a:schemeClr val="tx1"/>
          </a:solidFill>
          <a:latin typeface="+mn-lt"/>
          <a:cs typeface="+mn-cs"/>
        </a:defRPr>
      </a:lvl8pPr>
      <a:lvl9pPr marL="3173413" indent="-26035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1CF5C1-25C6-46D1-9632-EF85D033206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90B6F9-9E32-40FB-A750-700CF511746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C4A01-AC82-4D21-9810-9D7F02A42637}"/>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DEC59A-0F90-4C3A-AA6B-2BFF9CAE0AA9}" type="datetimeFigureOut">
              <a:rPr lang="en-GB" smtClean="0"/>
              <a:t>18/01/2018</a:t>
            </a:fld>
            <a:endParaRPr lang="en-GB"/>
          </a:p>
        </p:txBody>
      </p:sp>
      <p:sp>
        <p:nvSpPr>
          <p:cNvPr id="5" name="Footer Placeholder 4">
            <a:extLst>
              <a:ext uri="{FF2B5EF4-FFF2-40B4-BE49-F238E27FC236}">
                <a16:creationId xmlns:a16="http://schemas.microsoft.com/office/drawing/2014/main" id="{CDADF53E-12ED-4B73-AF8C-5AE266BD0186}"/>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4AAD0C-5DC6-4804-BB05-5A3102B1F83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E0162B-D99E-43F6-99FD-E14919A8E955}" type="slidenum">
              <a:rPr lang="en-GB" smtClean="0"/>
              <a:t>‹#›</a:t>
            </a:fld>
            <a:endParaRPr lang="en-GB"/>
          </a:p>
        </p:txBody>
      </p:sp>
    </p:spTree>
    <p:extLst>
      <p:ext uri="{BB962C8B-B14F-4D97-AF65-F5344CB8AC3E}">
        <p14:creationId xmlns:p14="http://schemas.microsoft.com/office/powerpoint/2010/main" val="139870664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77157" name="Rectangle 5"/>
          <p:cNvSpPr>
            <a:spLocks noGrp="1" noChangeArrowheads="1"/>
          </p:cNvSpPr>
          <p:nvPr>
            <p:ph type="title"/>
          </p:nvPr>
        </p:nvSpPr>
        <p:spPr bwMode="auto">
          <a:xfrm>
            <a:off x="45085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77158" name="Rectangle 6"/>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77160" name="Rectangle 8"/>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48CCD55A-94FF-4E41-807B-7D3515DD6364}" type="slidenum">
              <a:rPr lang="en-GB" altLang="en-US"/>
              <a:pPr/>
              <a:t>‹#›</a:t>
            </a:fld>
            <a:endParaRPr lang="en-GB" altLang="en-US"/>
          </a:p>
        </p:txBody>
      </p:sp>
      <p:pic>
        <p:nvPicPr>
          <p:cNvPr id="6"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684053"/>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bwMode="auto">
          <a:xfrm>
            <a:off x="45085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81251" name="Rectangle 3"/>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81253" name="Rectangle 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0FB659CC-F744-4415-A80C-0F62E52B2CB4}" type="slidenum">
              <a:rPr lang="en-GB" altLang="en-US"/>
              <a:pPr/>
              <a:t>‹#›</a:t>
            </a:fld>
            <a:endParaRPr lang="en-GB" altLang="en-US"/>
          </a:p>
        </p:txBody>
      </p:sp>
      <p:pic>
        <p:nvPicPr>
          <p:cNvPr id="5"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692442"/>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bwMode="auto">
          <a:xfrm>
            <a:off x="45085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83299" name="Rectangle 3"/>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83301" name="Rectangle 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9E24DC60-BCE2-4612-A1D0-250144D4C4DB}" type="slidenum">
              <a:rPr lang="en-GB" altLang="en-US"/>
              <a:pPr/>
              <a:t>‹#›</a:t>
            </a:fld>
            <a:endParaRPr lang="en-GB" altLang="en-US"/>
          </a:p>
        </p:txBody>
      </p:sp>
      <p:pic>
        <p:nvPicPr>
          <p:cNvPr id="5"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700831"/>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bwMode="auto">
          <a:xfrm>
            <a:off x="44450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85347" name="Rectangle 3"/>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85349" name="Rectangle 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8FABBBDC-9108-4591-AE83-8925D6A9FA61}" type="slidenum">
              <a:rPr lang="en-GB" altLang="en-US"/>
              <a:pPr/>
              <a:t>‹#›</a:t>
            </a:fld>
            <a:endParaRPr lang="en-GB" altLang="en-US"/>
          </a:p>
        </p:txBody>
      </p:sp>
      <p:pic>
        <p:nvPicPr>
          <p:cNvPr id="5"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692442"/>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bwMode="auto">
          <a:xfrm>
            <a:off x="450850" y="2722563"/>
            <a:ext cx="82486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title style</a:t>
            </a:r>
          </a:p>
        </p:txBody>
      </p:sp>
      <p:sp>
        <p:nvSpPr>
          <p:cNvPr id="187395" name="Rectangle 3"/>
          <p:cNvSpPr>
            <a:spLocks noGrp="1" noChangeArrowheads="1"/>
          </p:cNvSpPr>
          <p:nvPr>
            <p:ph type="body" idx="1"/>
          </p:nvPr>
        </p:nvSpPr>
        <p:spPr bwMode="auto">
          <a:xfrm>
            <a:off x="444500" y="3776663"/>
            <a:ext cx="824865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87397" name="Rectangle 5"/>
          <p:cNvSpPr>
            <a:spLocks noGrp="1" noChangeArrowheads="1"/>
          </p:cNvSpPr>
          <p:nvPr>
            <p:ph type="sldNum" sz="quarter" idx="4"/>
          </p:nvPr>
        </p:nvSpPr>
        <p:spPr bwMode="white">
          <a:xfrm>
            <a:off x="8264525" y="6696075"/>
            <a:ext cx="411163"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000"/>
            </a:lvl1pPr>
          </a:lstStyle>
          <a:p>
            <a:fld id="{44581F1A-3827-4834-8B10-D4C37011CA0D}" type="slidenum">
              <a:rPr lang="en-GB" altLang="en-US"/>
              <a:pPr/>
              <a:t>‹#›</a:t>
            </a:fld>
            <a:endParaRPr lang="en-GB" altLang="en-US"/>
          </a:p>
        </p:txBody>
      </p:sp>
      <p:pic>
        <p:nvPicPr>
          <p:cNvPr id="5" name="Picture 17" descr="S:\CPA\Communications\Central Resources\Image repository\Ofcom Logos\Ofcom logo 2016 final\Publication_Print\JPG\Ofcom_Publication logo_RGB.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904881" y="709220"/>
            <a:ext cx="1903559" cy="85628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cs typeface="Arial" charset="0"/>
        </a:defRPr>
      </a:lvl2pPr>
      <a:lvl3pPr algn="l" rtl="0" fontAlgn="base">
        <a:spcBef>
          <a:spcPct val="0"/>
        </a:spcBef>
        <a:spcAft>
          <a:spcPct val="0"/>
        </a:spcAft>
        <a:defRPr sz="3600" b="1">
          <a:solidFill>
            <a:schemeClr val="tx2"/>
          </a:solidFill>
          <a:latin typeface="Arial" charset="0"/>
          <a:cs typeface="Arial" charset="0"/>
        </a:defRPr>
      </a:lvl3pPr>
      <a:lvl4pPr algn="l" rtl="0" fontAlgn="base">
        <a:spcBef>
          <a:spcPct val="0"/>
        </a:spcBef>
        <a:spcAft>
          <a:spcPct val="0"/>
        </a:spcAft>
        <a:defRPr sz="3600" b="1">
          <a:solidFill>
            <a:schemeClr val="tx2"/>
          </a:solidFill>
          <a:latin typeface="Arial" charset="0"/>
          <a:cs typeface="Arial" charset="0"/>
        </a:defRPr>
      </a:lvl4pPr>
      <a:lvl5pPr algn="l" rtl="0" fontAlgn="base">
        <a:spcBef>
          <a:spcPct val="0"/>
        </a:spcBef>
        <a:spcAft>
          <a:spcPct val="0"/>
        </a:spcAft>
        <a:defRPr sz="3600" b="1">
          <a:solidFill>
            <a:schemeClr val="tx2"/>
          </a:solidFill>
          <a:latin typeface="Arial" charset="0"/>
          <a:cs typeface="Arial" charset="0"/>
        </a:defRPr>
      </a:lvl5pPr>
      <a:lvl6pPr marL="457200" algn="l" rtl="0" fontAlgn="base">
        <a:spcBef>
          <a:spcPct val="0"/>
        </a:spcBef>
        <a:spcAft>
          <a:spcPct val="0"/>
        </a:spcAft>
        <a:defRPr sz="3600" b="1">
          <a:solidFill>
            <a:schemeClr val="tx2"/>
          </a:solidFill>
          <a:latin typeface="Arial" charset="0"/>
          <a:cs typeface="Arial" charset="0"/>
        </a:defRPr>
      </a:lvl6pPr>
      <a:lvl7pPr marL="914400" algn="l" rtl="0" fontAlgn="base">
        <a:spcBef>
          <a:spcPct val="0"/>
        </a:spcBef>
        <a:spcAft>
          <a:spcPct val="0"/>
        </a:spcAft>
        <a:defRPr sz="3600" b="1">
          <a:solidFill>
            <a:schemeClr val="tx2"/>
          </a:solidFill>
          <a:latin typeface="Arial" charset="0"/>
          <a:cs typeface="Arial" charset="0"/>
        </a:defRPr>
      </a:lvl7pPr>
      <a:lvl8pPr marL="1371600" algn="l" rtl="0" fontAlgn="base">
        <a:spcBef>
          <a:spcPct val="0"/>
        </a:spcBef>
        <a:spcAft>
          <a:spcPct val="0"/>
        </a:spcAft>
        <a:defRPr sz="3600" b="1">
          <a:solidFill>
            <a:schemeClr val="tx2"/>
          </a:solidFill>
          <a:latin typeface="Arial" charset="0"/>
          <a:cs typeface="Arial" charset="0"/>
        </a:defRPr>
      </a:lvl8pPr>
      <a:lvl9pPr marL="1828800" algn="l" rtl="0" fontAlgn="base">
        <a:spcBef>
          <a:spcPct val="0"/>
        </a:spcBef>
        <a:spcAft>
          <a:spcPct val="0"/>
        </a:spcAft>
        <a:defRPr sz="3600" b="1">
          <a:solidFill>
            <a:schemeClr val="tx2"/>
          </a:solidFill>
          <a:latin typeface="Arial" charset="0"/>
          <a:cs typeface="Arial" charset="0"/>
        </a:defRPr>
      </a:lvl9pPr>
    </p:titleStyle>
    <p:bodyStyle>
      <a:lvl1pPr marL="273050" indent="-273050" algn="l" rtl="0" fontAlgn="base">
        <a:spcBef>
          <a:spcPct val="0"/>
        </a:spcBef>
        <a:spcAft>
          <a:spcPct val="0"/>
        </a:spcAft>
        <a:buChar char="•"/>
        <a:defRPr sz="1600">
          <a:solidFill>
            <a:schemeClr val="tx1"/>
          </a:solidFill>
          <a:latin typeface="+mn-lt"/>
          <a:ea typeface="+mn-ea"/>
          <a:cs typeface="+mn-cs"/>
        </a:defRPr>
      </a:lvl1pPr>
      <a:lvl2pPr marL="536575" indent="-261938" algn="l" rtl="0" fontAlgn="base">
        <a:spcBef>
          <a:spcPct val="0"/>
        </a:spcBef>
        <a:spcAft>
          <a:spcPct val="0"/>
        </a:spcAft>
        <a:buChar char="–"/>
        <a:defRPr sz="1600">
          <a:solidFill>
            <a:schemeClr val="tx1"/>
          </a:solidFill>
          <a:latin typeface="+mn-lt"/>
          <a:cs typeface="+mn-cs"/>
        </a:defRPr>
      </a:lvl2pPr>
      <a:lvl3pPr marL="808038" indent="-269875" algn="l" rtl="0" fontAlgn="base">
        <a:spcBef>
          <a:spcPct val="0"/>
        </a:spcBef>
        <a:spcAft>
          <a:spcPct val="0"/>
        </a:spcAft>
        <a:buChar char="•"/>
        <a:defRPr sz="1600">
          <a:solidFill>
            <a:schemeClr val="tx1"/>
          </a:solidFill>
          <a:latin typeface="+mn-lt"/>
          <a:cs typeface="+mn-cs"/>
        </a:defRPr>
      </a:lvl3pPr>
      <a:lvl4pPr marL="1082675" indent="-273050" algn="l" rtl="0" fontAlgn="base">
        <a:spcBef>
          <a:spcPct val="0"/>
        </a:spcBef>
        <a:spcAft>
          <a:spcPct val="0"/>
        </a:spcAft>
        <a:buChar char="–"/>
        <a:defRPr sz="1600">
          <a:solidFill>
            <a:schemeClr val="tx1"/>
          </a:solidFill>
          <a:latin typeface="+mn-lt"/>
          <a:cs typeface="+mn-cs"/>
        </a:defRPr>
      </a:lvl4pPr>
      <a:lvl5pPr marL="1344613" indent="-260350" algn="l" rtl="0" fontAlgn="base">
        <a:spcBef>
          <a:spcPct val="20000"/>
        </a:spcBef>
        <a:spcAft>
          <a:spcPct val="0"/>
        </a:spcAft>
        <a:buChar char="»"/>
        <a:defRPr sz="1600">
          <a:solidFill>
            <a:schemeClr val="tx1"/>
          </a:solidFill>
          <a:latin typeface="+mn-lt"/>
          <a:cs typeface="+mn-cs"/>
        </a:defRPr>
      </a:lvl5pPr>
      <a:lvl6pPr marL="1801813" indent="-260350" algn="l" rtl="0" fontAlgn="base">
        <a:spcBef>
          <a:spcPct val="20000"/>
        </a:spcBef>
        <a:spcAft>
          <a:spcPct val="0"/>
        </a:spcAft>
        <a:buChar char="»"/>
        <a:defRPr sz="1600">
          <a:solidFill>
            <a:schemeClr val="tx1"/>
          </a:solidFill>
          <a:latin typeface="+mn-lt"/>
          <a:cs typeface="+mn-cs"/>
        </a:defRPr>
      </a:lvl6pPr>
      <a:lvl7pPr marL="2259013" indent="-260350" algn="l" rtl="0" fontAlgn="base">
        <a:spcBef>
          <a:spcPct val="20000"/>
        </a:spcBef>
        <a:spcAft>
          <a:spcPct val="0"/>
        </a:spcAft>
        <a:buChar char="»"/>
        <a:defRPr sz="1600">
          <a:solidFill>
            <a:schemeClr val="tx1"/>
          </a:solidFill>
          <a:latin typeface="+mn-lt"/>
          <a:cs typeface="+mn-cs"/>
        </a:defRPr>
      </a:lvl7pPr>
      <a:lvl8pPr marL="2716213" indent="-260350" algn="l" rtl="0" fontAlgn="base">
        <a:spcBef>
          <a:spcPct val="20000"/>
        </a:spcBef>
        <a:spcAft>
          <a:spcPct val="0"/>
        </a:spcAft>
        <a:buChar char="»"/>
        <a:defRPr sz="1600">
          <a:solidFill>
            <a:schemeClr val="tx1"/>
          </a:solidFill>
          <a:latin typeface="+mn-lt"/>
          <a:cs typeface="+mn-cs"/>
        </a:defRPr>
      </a:lvl8pPr>
      <a:lvl9pPr marL="3173413" indent="-260350" algn="l" rtl="0" fontAlgn="base">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spectrum/spectrum-managem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cept.org/Documents/wg-se/40548/se-18-006a3_draft-ecc-report-on-wi-57-srd-use-in-cars" TargetMode="External"/><Relationship Id="rId4" Type="http://schemas.openxmlformats.org/officeDocument/2006/relationships/hyperlink" Target="https://cept.org/Documents/cpg/40566/temp08r1_information-on-cept-roadmap-for-5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fm/client/meeting-documents/?flid=657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cept.org/Documents/wg-fm/39096/fm-17-177-annex-24_rec-70-03-annex-3-after-pc-finally-approved" TargetMode="External"/><Relationship Id="rId5" Type="http://schemas.openxmlformats.org/officeDocument/2006/relationships/hyperlink" Target="https://cept.org/Documents/wg-fm/39095/fm-17-177-annex-23_rec-70-03-annex-2-after-pc-finally-approved" TargetMode="External"/><Relationship Id="rId4" Type="http://schemas.openxmlformats.org/officeDocument/2006/relationships/hyperlink" Target="https://cept.org/Documents/wg-fm/39094/fm-17-177-annex-22_rec-70-03-annex-1-after-pc-finally-approved"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ofcom.org.uk/consultations-and-statements/category-1/5-GHz-Wi-F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fcom.org.uk/__data/assets/pdf_file/0016/104416/vns-203083.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457200" y="2992438"/>
            <a:ext cx="8239125" cy="553998"/>
          </a:xfrm>
        </p:spPr>
        <p:txBody>
          <a:bodyPr/>
          <a:lstStyle/>
          <a:p>
            <a:r>
              <a:rPr lang="en-GB" altLang="en-US" dirty="0">
                <a:solidFill>
                  <a:schemeClr val="tx1"/>
                </a:solidFill>
              </a:rPr>
              <a:t>Update for IEEE 802</a:t>
            </a:r>
          </a:p>
        </p:txBody>
      </p:sp>
      <p:sp>
        <p:nvSpPr>
          <p:cNvPr id="6147" name="Rectangle 3"/>
          <p:cNvSpPr>
            <a:spLocks noGrp="1" noChangeArrowheads="1"/>
          </p:cNvSpPr>
          <p:nvPr>
            <p:ph type="subTitle" idx="1"/>
          </p:nvPr>
        </p:nvSpPr>
        <p:spPr>
          <a:xfrm>
            <a:off x="468313" y="4876800"/>
            <a:ext cx="8207375" cy="738664"/>
          </a:xfrm>
        </p:spPr>
        <p:txBody>
          <a:bodyPr/>
          <a:lstStyle/>
          <a:p>
            <a:r>
              <a:rPr lang="en-GB" altLang="en-US" dirty="0">
                <a:solidFill>
                  <a:srgbClr val="C90044"/>
                </a:solidFill>
              </a:rPr>
              <a:t>Andy Gowans – OFCOM (UK)</a:t>
            </a:r>
          </a:p>
          <a:p>
            <a:r>
              <a:rPr lang="en-GB" altLang="en-US" dirty="0">
                <a:solidFill>
                  <a:srgbClr val="C90044"/>
                </a:solidFill>
              </a:rPr>
              <a:t>14 January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D113F-9950-47D6-8DE2-738D2FE7971F}"/>
              </a:ext>
            </a:extLst>
          </p:cNvPr>
          <p:cNvSpPr>
            <a:spLocks noGrp="1"/>
          </p:cNvSpPr>
          <p:nvPr>
            <p:ph type="title"/>
          </p:nvPr>
        </p:nvSpPr>
        <p:spPr>
          <a:xfrm>
            <a:off x="444500" y="802642"/>
            <a:ext cx="6460381" cy="369332"/>
          </a:xfrm>
        </p:spPr>
        <p:txBody>
          <a:bodyPr/>
          <a:lstStyle/>
          <a:p>
            <a:r>
              <a:rPr lang="en-GB" dirty="0"/>
              <a:t>WRC 19 and </a:t>
            </a:r>
            <a:r>
              <a:rPr lang="en-GB" dirty="0" err="1"/>
              <a:t>Wi-FI</a:t>
            </a:r>
            <a:r>
              <a:rPr lang="en-GB" dirty="0"/>
              <a:t> (CEPT perspective) </a:t>
            </a:r>
          </a:p>
        </p:txBody>
      </p:sp>
      <p:sp>
        <p:nvSpPr>
          <p:cNvPr id="4" name="Slide Number Placeholder 3">
            <a:extLst>
              <a:ext uri="{FF2B5EF4-FFF2-40B4-BE49-F238E27FC236}">
                <a16:creationId xmlns:a16="http://schemas.microsoft.com/office/drawing/2014/main" id="{1F0418FC-5DE9-4A91-90C5-E3AFB96DAB27}"/>
              </a:ext>
            </a:extLst>
          </p:cNvPr>
          <p:cNvSpPr>
            <a:spLocks noGrp="1"/>
          </p:cNvSpPr>
          <p:nvPr>
            <p:ph type="sldNum" sz="quarter" idx="10"/>
          </p:nvPr>
        </p:nvSpPr>
        <p:spPr/>
        <p:txBody>
          <a:bodyPr/>
          <a:lstStyle/>
          <a:p>
            <a:fld id="{1421686B-F622-4573-B158-A5AB13847CB0}" type="slidenum">
              <a:rPr lang="en-GB" altLang="en-US" smtClean="0"/>
              <a:pPr/>
              <a:t>9</a:t>
            </a:fld>
            <a:endParaRPr lang="en-GB" altLang="en-US"/>
          </a:p>
        </p:txBody>
      </p:sp>
      <p:sp>
        <p:nvSpPr>
          <p:cNvPr id="5" name="Rectangle 4">
            <a:extLst>
              <a:ext uri="{FF2B5EF4-FFF2-40B4-BE49-F238E27FC236}">
                <a16:creationId xmlns:a16="http://schemas.microsoft.com/office/drawing/2014/main" id="{519710D2-951D-4F43-8491-D02FDD5419F3}"/>
              </a:ext>
            </a:extLst>
          </p:cNvPr>
          <p:cNvSpPr/>
          <p:nvPr/>
        </p:nvSpPr>
        <p:spPr>
          <a:xfrm>
            <a:off x="137886" y="1347582"/>
            <a:ext cx="8940800" cy="5078313"/>
          </a:xfrm>
          <a:prstGeom prst="rect">
            <a:avLst/>
          </a:prstGeom>
        </p:spPr>
        <p:txBody>
          <a:bodyPr wrap="square">
            <a:spAutoFit/>
          </a:bodyPr>
          <a:lstStyle/>
          <a:p>
            <a:pPr marL="285750" indent="-285750">
              <a:buFont typeface="Arial" panose="020B0604020202020204" pitchFamily="34" charset="0"/>
              <a:buChar char="•"/>
            </a:pPr>
            <a:r>
              <a:rPr lang="en-GB" sz="1800" dirty="0"/>
              <a:t>5150-5250 MHz – no studies supporting outdoor use in CEPT so far but no strong incumbent representation. France and Germany looking to allow up to 25mW in Cars.</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5250-5350 MHz - no studies supporting outdoor use in CEPT so far but quite strong incumbent representation on protecting EESS services. CPG recently adopted no change option for this band in draft CEPT brief.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5350-5470 MHz - no change option has been adopted in CEPT brief expect an ECP for this band next supporting no change.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5725–5850 MHz – some support for UK studies and regulations as a possible way forward but some CEPT countries looking for additional mitigation techniques to protect road tolling . Also still some issues around new FH radar for a few countries.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5850-5925 MHz - more studies on additional mitigation techniques required as a number of CEPT countries looking to give gold plated protection to safety related ITS use. CPG recently adopted no change option for this band in draft CEPT brief. </a:t>
            </a:r>
          </a:p>
        </p:txBody>
      </p:sp>
    </p:spTree>
    <p:extLst>
      <p:ext uri="{BB962C8B-B14F-4D97-AF65-F5344CB8AC3E}">
        <p14:creationId xmlns:p14="http://schemas.microsoft.com/office/powerpoint/2010/main" val="1641465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20" y="1346200"/>
            <a:ext cx="6794500" cy="369332"/>
          </a:xfrm>
        </p:spPr>
        <p:txBody>
          <a:bodyPr/>
          <a:lstStyle/>
          <a:p>
            <a:r>
              <a:rPr lang="en-GB" dirty="0"/>
              <a:t>RLAN technologies sharing spectrum in 5GHz</a:t>
            </a:r>
          </a:p>
        </p:txBody>
      </p:sp>
      <p:graphicFrame>
        <p:nvGraphicFramePr>
          <p:cNvPr id="3" name="Table 2"/>
          <p:cNvGraphicFramePr>
            <a:graphicFrameLocks noGrp="1"/>
          </p:cNvGraphicFramePr>
          <p:nvPr>
            <p:extLst>
              <p:ext uri="{D42A27DB-BD31-4B8C-83A1-F6EECF244321}">
                <p14:modId xmlns:p14="http://schemas.microsoft.com/office/powerpoint/2010/main" val="643717549"/>
              </p:ext>
            </p:extLst>
          </p:nvPr>
        </p:nvGraphicFramePr>
        <p:xfrm>
          <a:off x="5436096" y="1972290"/>
          <a:ext cx="3477072" cy="3723878"/>
        </p:xfrm>
        <a:graphic>
          <a:graphicData uri="http://schemas.openxmlformats.org/drawingml/2006/table">
            <a:tbl>
              <a:tblPr firstRow="1" firstCol="1" bandRow="1">
                <a:tableStyleId>{073A0DAA-6AF3-43AB-8588-CEC1D06C72B9}</a:tableStyleId>
              </a:tblPr>
              <a:tblGrid>
                <a:gridCol w="869268">
                  <a:extLst>
                    <a:ext uri="{9D8B030D-6E8A-4147-A177-3AD203B41FA5}">
                      <a16:colId xmlns:a16="http://schemas.microsoft.com/office/drawing/2014/main" val="3937873799"/>
                    </a:ext>
                  </a:extLst>
                </a:gridCol>
                <a:gridCol w="869268">
                  <a:extLst>
                    <a:ext uri="{9D8B030D-6E8A-4147-A177-3AD203B41FA5}">
                      <a16:colId xmlns:a16="http://schemas.microsoft.com/office/drawing/2014/main" val="3803989107"/>
                    </a:ext>
                  </a:extLst>
                </a:gridCol>
                <a:gridCol w="869268">
                  <a:extLst>
                    <a:ext uri="{9D8B030D-6E8A-4147-A177-3AD203B41FA5}">
                      <a16:colId xmlns:a16="http://schemas.microsoft.com/office/drawing/2014/main" val="621166571"/>
                    </a:ext>
                  </a:extLst>
                </a:gridCol>
                <a:gridCol w="869268">
                  <a:extLst>
                    <a:ext uri="{9D8B030D-6E8A-4147-A177-3AD203B41FA5}">
                      <a16:colId xmlns:a16="http://schemas.microsoft.com/office/drawing/2014/main" val="1755068479"/>
                    </a:ext>
                  </a:extLst>
                </a:gridCol>
              </a:tblGrid>
              <a:tr h="1117163">
                <a:tc>
                  <a:txBody>
                    <a:bodyPr/>
                    <a:lstStyle/>
                    <a:p>
                      <a:endParaRPr lang="en-GB" sz="1000" dirty="0">
                        <a:effectLst/>
                        <a:latin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Type of spectrum access</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Control</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Level of interaction</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98372051"/>
                  </a:ext>
                </a:extLst>
              </a:tr>
              <a:tr h="1117163">
                <a:tc>
                  <a:txBody>
                    <a:bodyPr/>
                    <a:lstStyle/>
                    <a:p>
                      <a:pPr algn="ctr">
                        <a:lnSpc>
                          <a:spcPct val="115000"/>
                        </a:lnSpc>
                        <a:spcAft>
                          <a:spcPts val="0"/>
                        </a:spcAft>
                      </a:pPr>
                      <a:r>
                        <a:rPr lang="en-GB" sz="1000" kern="1200">
                          <a:effectLst/>
                        </a:rPr>
                        <a:t>WiFi/LTE integration</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switching between licensed and licence-exempt</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device with policies specified by the LTE operator</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medium</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496356"/>
                  </a:ext>
                </a:extLst>
              </a:tr>
              <a:tr h="372388">
                <a:tc>
                  <a:txBody>
                    <a:bodyPr/>
                    <a:lstStyle/>
                    <a:p>
                      <a:pPr algn="ctr">
                        <a:lnSpc>
                          <a:spcPct val="115000"/>
                        </a:lnSpc>
                        <a:spcAft>
                          <a:spcPts val="0"/>
                        </a:spcAft>
                      </a:pPr>
                      <a:r>
                        <a:rPr lang="en-GB" sz="1000" kern="1200" dirty="0">
                          <a:effectLst/>
                        </a:rPr>
                        <a:t> LWA</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hybrid</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LTE operator</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high</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5269215"/>
                  </a:ext>
                </a:extLst>
              </a:tr>
              <a:tr h="372388">
                <a:tc>
                  <a:txBody>
                    <a:bodyPr/>
                    <a:lstStyle/>
                    <a:p>
                      <a:pPr algn="ctr">
                        <a:lnSpc>
                          <a:spcPct val="115000"/>
                        </a:lnSpc>
                        <a:spcAft>
                          <a:spcPts val="0"/>
                        </a:spcAft>
                      </a:pPr>
                      <a:r>
                        <a:rPr lang="en-GB" sz="1000" dirty="0">
                          <a:effectLst/>
                        </a:rPr>
                        <a:t>LWIP</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dirty="0">
                          <a:effectLst/>
                        </a:rPr>
                        <a:t>hybrid</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GB" sz="1000" kern="1200" dirty="0">
                          <a:effectLst/>
                        </a:rPr>
                        <a:t>LTE operator</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dirty="0">
                          <a:effectLst/>
                        </a:rPr>
                        <a:t>medium</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8954104"/>
                  </a:ext>
                </a:extLst>
              </a:tr>
              <a:tr h="372388">
                <a:tc>
                  <a:txBody>
                    <a:bodyPr/>
                    <a:lstStyle/>
                    <a:p>
                      <a:pPr algn="ctr">
                        <a:lnSpc>
                          <a:spcPct val="115000"/>
                        </a:lnSpc>
                        <a:spcAft>
                          <a:spcPts val="0"/>
                        </a:spcAft>
                      </a:pPr>
                      <a:r>
                        <a:rPr lang="en-GB" sz="1000" kern="1200">
                          <a:effectLst/>
                        </a:rPr>
                        <a:t>LAA</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a:effectLst/>
                        </a:rPr>
                        <a:t>hybrid</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LTE operator</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a:effectLst/>
                        </a:rPr>
                        <a:t>high</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1651476"/>
                  </a:ext>
                </a:extLst>
              </a:tr>
              <a:tr h="372388">
                <a:tc>
                  <a:txBody>
                    <a:bodyPr/>
                    <a:lstStyle/>
                    <a:p>
                      <a:pPr algn="ctr">
                        <a:lnSpc>
                          <a:spcPct val="115000"/>
                        </a:lnSpc>
                        <a:spcAft>
                          <a:spcPts val="0"/>
                        </a:spcAft>
                      </a:pPr>
                      <a:r>
                        <a:rPr lang="en-GB" sz="1000" kern="1200">
                          <a:effectLst/>
                        </a:rPr>
                        <a:t>MulteFire</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licence-exempt</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a:effectLst/>
                        </a:rPr>
                        <a:t>-</a:t>
                      </a:r>
                      <a:endParaRPr lang="en-GB" sz="10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1000" kern="1200" dirty="0">
                          <a:effectLst/>
                        </a:rPr>
                        <a:t>-</a:t>
                      </a:r>
                      <a:endParaRPr lang="en-GB" sz="10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7151554"/>
                  </a:ext>
                </a:extLst>
              </a:tr>
            </a:tbl>
          </a:graphicData>
        </a:graphic>
      </p:graphicFrame>
      <p:sp>
        <p:nvSpPr>
          <p:cNvPr id="4" name="TextBox 3"/>
          <p:cNvSpPr txBox="1"/>
          <p:nvPr/>
        </p:nvSpPr>
        <p:spPr>
          <a:xfrm>
            <a:off x="179512" y="1972291"/>
            <a:ext cx="4787342" cy="3539430"/>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tx2"/>
                </a:solidFill>
              </a:rPr>
              <a:t>The evolution of new technologies for licence-exempt spectrum has the potential to benefit consumers, but it is important these new technologies coexist nicely with Wi-Fi</a:t>
            </a:r>
          </a:p>
          <a:p>
            <a:r>
              <a:rPr lang="en-GB" dirty="0">
                <a:solidFill>
                  <a:schemeClr val="tx2"/>
                </a:solidFill>
              </a:rPr>
              <a:t> </a:t>
            </a:r>
          </a:p>
          <a:p>
            <a:pPr marL="285750" indent="-285750">
              <a:buFont typeface="Arial" panose="020B0604020202020204" pitchFamily="34" charset="0"/>
              <a:buChar char="•"/>
            </a:pPr>
            <a:r>
              <a:rPr lang="en-GB" dirty="0">
                <a:solidFill>
                  <a:schemeClr val="tx2"/>
                </a:solidFill>
              </a:rPr>
              <a:t>In Europe politeness protocols are mandated by the EN 301 893 standard  </a:t>
            </a:r>
          </a:p>
          <a:p>
            <a:pPr marL="285750" indent="-285750">
              <a:buFont typeface="Arial" panose="020B0604020202020204" pitchFamily="34" charset="0"/>
              <a:buChar char="•"/>
            </a:pPr>
            <a:endParaRPr lang="en-GB" dirty="0">
              <a:solidFill>
                <a:schemeClr val="tx2"/>
              </a:solidFill>
            </a:endParaRPr>
          </a:p>
          <a:p>
            <a:pPr marL="285750" indent="-285750">
              <a:buFont typeface="Arial" panose="020B0604020202020204" pitchFamily="34" charset="0"/>
              <a:buChar char="•"/>
            </a:pPr>
            <a:r>
              <a:rPr lang="en-GB" dirty="0">
                <a:solidFill>
                  <a:schemeClr val="tx2"/>
                </a:solidFill>
              </a:rPr>
              <a:t>We believe that the solution agreed in the new ETSI standard provides a higher degree of protection for UK consumers using Wi-Fi than the previous version of the standard</a:t>
            </a:r>
          </a:p>
          <a:p>
            <a:pPr marL="285750" indent="-285750">
              <a:buFont typeface="Arial" panose="020B0604020202020204" pitchFamily="34" charset="0"/>
              <a:buChar char="•"/>
            </a:pPr>
            <a:endParaRPr lang="en-GB" dirty="0">
              <a:solidFill>
                <a:schemeClr val="tx2"/>
              </a:solidFill>
            </a:endParaRPr>
          </a:p>
          <a:p>
            <a:pPr marL="285750" indent="-285750">
              <a:buFont typeface="Arial" panose="020B0604020202020204" pitchFamily="34" charset="0"/>
              <a:buChar char="•"/>
            </a:pPr>
            <a:r>
              <a:rPr lang="en-GB" dirty="0">
                <a:solidFill>
                  <a:schemeClr val="tx2"/>
                </a:solidFill>
              </a:rPr>
              <a:t>We will also participate in the next version of the ETSI standard where we would expect improvements in the standard regarding receiver parameters.</a:t>
            </a:r>
          </a:p>
        </p:txBody>
      </p:sp>
    </p:spTree>
    <p:extLst>
      <p:ext uri="{BB962C8B-B14F-4D97-AF65-F5344CB8AC3E}">
        <p14:creationId xmlns:p14="http://schemas.microsoft.com/office/powerpoint/2010/main" val="3371599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49E4-61E1-4298-B61F-64D532B8B841}"/>
              </a:ext>
            </a:extLst>
          </p:cNvPr>
          <p:cNvSpPr>
            <a:spLocks noGrp="1"/>
          </p:cNvSpPr>
          <p:nvPr>
            <p:ph type="title"/>
          </p:nvPr>
        </p:nvSpPr>
        <p:spPr>
          <a:xfrm>
            <a:off x="444500" y="798286"/>
            <a:ext cx="6460381" cy="369332"/>
          </a:xfrm>
        </p:spPr>
        <p:txBody>
          <a:bodyPr/>
          <a:lstStyle/>
          <a:p>
            <a:r>
              <a:rPr lang="en-GB" dirty="0"/>
              <a:t>Other Issues of note (1)</a:t>
            </a:r>
          </a:p>
        </p:txBody>
      </p:sp>
      <p:sp>
        <p:nvSpPr>
          <p:cNvPr id="4" name="Slide Number Placeholder 3">
            <a:extLst>
              <a:ext uri="{FF2B5EF4-FFF2-40B4-BE49-F238E27FC236}">
                <a16:creationId xmlns:a16="http://schemas.microsoft.com/office/drawing/2014/main" id="{D78F6EA4-B884-49FF-8978-4685E6161418}"/>
              </a:ext>
            </a:extLst>
          </p:cNvPr>
          <p:cNvSpPr>
            <a:spLocks noGrp="1"/>
          </p:cNvSpPr>
          <p:nvPr>
            <p:ph type="sldNum" sz="quarter" idx="10"/>
          </p:nvPr>
        </p:nvSpPr>
        <p:spPr/>
        <p:txBody>
          <a:bodyPr/>
          <a:lstStyle/>
          <a:p>
            <a:fld id="{1421686B-F622-4573-B158-A5AB13847CB0}" type="slidenum">
              <a:rPr lang="en-GB" altLang="en-US" smtClean="0"/>
              <a:pPr/>
              <a:t>11</a:t>
            </a:fld>
            <a:endParaRPr lang="en-GB" altLang="en-US"/>
          </a:p>
        </p:txBody>
      </p:sp>
      <p:sp>
        <p:nvSpPr>
          <p:cNvPr id="8" name="Content Placeholder 7">
            <a:extLst>
              <a:ext uri="{FF2B5EF4-FFF2-40B4-BE49-F238E27FC236}">
                <a16:creationId xmlns:a16="http://schemas.microsoft.com/office/drawing/2014/main" id="{AFE6FE48-2A58-48A8-81E3-BA614749C687}"/>
              </a:ext>
            </a:extLst>
          </p:cNvPr>
          <p:cNvSpPr>
            <a:spLocks noGrp="1"/>
          </p:cNvSpPr>
          <p:nvPr>
            <p:ph idx="1"/>
          </p:nvPr>
        </p:nvSpPr>
        <p:spPr>
          <a:xfrm>
            <a:off x="125186" y="1298723"/>
            <a:ext cx="8815614" cy="5262979"/>
          </a:xfrm>
          <a:prstGeom prst="rect">
            <a:avLst/>
          </a:prstGeom>
        </p:spPr>
        <p:txBody>
          <a:bodyPr wrap="square">
            <a:spAutoFit/>
          </a:bodyPr>
          <a:lstStyle/>
          <a:p>
            <a:pPr marL="285750" indent="-285750">
              <a:buFont typeface="Arial" panose="020B0604020202020204" pitchFamily="34" charset="0"/>
              <a:buChar char="•"/>
            </a:pPr>
            <a:r>
              <a:rPr lang="en-GB" sz="1800" dirty="0"/>
              <a:t>Possible RLAN use in 6GHz (5925 – 6425 MHz)  </a:t>
            </a:r>
          </a:p>
          <a:p>
            <a:pPr marL="549275" lvl="1" indent="-285750">
              <a:buFont typeface="Arial" panose="020B0604020202020204" pitchFamily="34" charset="0"/>
              <a:buChar char="•"/>
            </a:pPr>
            <a:r>
              <a:rPr lang="en-GB" sz="1800" dirty="0"/>
              <a:t>CEPT only studying up to 6425 MHz</a:t>
            </a:r>
          </a:p>
          <a:p>
            <a:pPr marL="549275" lvl="1" indent="-285750">
              <a:buFont typeface="Arial" panose="020B0604020202020204" pitchFamily="34" charset="0"/>
              <a:buChar char="•"/>
            </a:pPr>
            <a:r>
              <a:rPr lang="en-GB" sz="1800" dirty="0"/>
              <a:t>SE46 studying co-ex with P to P Fixed links and FSS E to S</a:t>
            </a:r>
          </a:p>
          <a:p>
            <a:pPr marL="549275" lvl="1" indent="-285750">
              <a:buFont typeface="Arial" panose="020B0604020202020204" pitchFamily="34" charset="0"/>
              <a:buChar char="•"/>
            </a:pPr>
            <a:r>
              <a:rPr lang="en-GB" sz="1800" dirty="0"/>
              <a:t>FM57 working on questionnaire for CEPT countries on FS use and will receive EC mandate to study 5925 – 6425 MHz also.</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66 - 71GHz  - the band has been identified as possible candidate band for IMT under WRC-19 AI 1.13 in both the UK and the CEPT Roadmaps </a:t>
            </a:r>
          </a:p>
          <a:p>
            <a:pPr marL="549275" lvl="1" indent="-285750">
              <a:buFont typeface="Arial" panose="020B0604020202020204" pitchFamily="34" charset="0"/>
              <a:buChar char="•"/>
            </a:pPr>
            <a:r>
              <a:rPr lang="en-GB" sz="1800" dirty="0"/>
              <a:t>For UK see  </a:t>
            </a:r>
            <a:r>
              <a:rPr lang="en-GB" sz="1800" dirty="0">
                <a:hlinkClick r:id="rId3"/>
              </a:rPr>
              <a:t>https://www.ofcom.org.uk/spectrum/spectrum-management</a:t>
            </a:r>
            <a:r>
              <a:rPr lang="en-GB" sz="1800" dirty="0"/>
              <a:t> </a:t>
            </a:r>
          </a:p>
          <a:p>
            <a:pPr marL="549275" lvl="1" indent="-285750">
              <a:buFont typeface="Arial" panose="020B0604020202020204" pitchFamily="34" charset="0"/>
              <a:buChar char="•"/>
            </a:pPr>
            <a:r>
              <a:rPr lang="en-GB" sz="1800" dirty="0"/>
              <a:t>For CEPT see </a:t>
            </a:r>
            <a:r>
              <a:rPr lang="en-GB" sz="1800" dirty="0">
                <a:hlinkClick r:id="rId4"/>
              </a:rPr>
              <a:t>https://cept.org/Documents/cpg/40566/temp08r1_information-on-cept-roadmap-for-5g</a:t>
            </a:r>
            <a:r>
              <a:rPr lang="en-GB" sz="1800" dirty="0"/>
              <a:t>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5.8GHz band - CEPT are working on a draft ECC Report on SRD use in Cars, the work is in WGSE and looks at sharing between 25mW RLAN (no DFS) and </a:t>
            </a:r>
          </a:p>
          <a:p>
            <a:pPr marL="820738" lvl="2" indent="-285750">
              <a:buFont typeface="Arial" panose="020B0604020202020204" pitchFamily="34" charset="0"/>
              <a:buChar char="•"/>
            </a:pPr>
            <a:r>
              <a:rPr lang="en-GB" sz="1800" dirty="0"/>
              <a:t>Road Tolling in 5795 – 5815 MHz</a:t>
            </a:r>
          </a:p>
          <a:p>
            <a:pPr marL="820738" lvl="2" indent="-285750">
              <a:buFont typeface="Arial" panose="020B0604020202020204" pitchFamily="34" charset="0"/>
              <a:buChar char="•"/>
            </a:pPr>
            <a:r>
              <a:rPr lang="en-GB" sz="1800" dirty="0"/>
              <a:t>Non safety ITS in 5850 – 5875 MHz</a:t>
            </a:r>
          </a:p>
          <a:p>
            <a:pPr marL="820738" lvl="2" indent="-285750">
              <a:buFont typeface="Arial" panose="020B0604020202020204" pitchFamily="34" charset="0"/>
              <a:buChar char="•"/>
            </a:pPr>
            <a:r>
              <a:rPr lang="en-GB" sz="1800" dirty="0"/>
              <a:t>See </a:t>
            </a:r>
            <a:r>
              <a:rPr lang="en-GB" sz="1800" dirty="0">
                <a:hlinkClick r:id="rId5"/>
              </a:rPr>
              <a:t>https://cept.org/Documents/wg-se/40548/se-18-006a3_draft-ecc-report-on-wi-57-srd-use-in-cars</a:t>
            </a:r>
            <a:r>
              <a:rPr lang="en-GB" sz="1800" dirty="0"/>
              <a:t> </a:t>
            </a:r>
          </a:p>
          <a:p>
            <a:pPr marL="0" indent="0" algn="ctr">
              <a:buNone/>
            </a:pPr>
            <a:r>
              <a:rPr lang="en-GB" sz="1800" dirty="0"/>
              <a:t>WE NEED INPUT FROM THE RLAN INDUSTRY ON IN CAR SHARING STUDIES!</a:t>
            </a:r>
          </a:p>
        </p:txBody>
      </p:sp>
    </p:spTree>
    <p:extLst>
      <p:ext uri="{BB962C8B-B14F-4D97-AF65-F5344CB8AC3E}">
        <p14:creationId xmlns:p14="http://schemas.microsoft.com/office/powerpoint/2010/main" val="2779469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49E4-61E1-4298-B61F-64D532B8B841}"/>
              </a:ext>
            </a:extLst>
          </p:cNvPr>
          <p:cNvSpPr>
            <a:spLocks noGrp="1"/>
          </p:cNvSpPr>
          <p:nvPr>
            <p:ph type="title"/>
          </p:nvPr>
        </p:nvSpPr>
        <p:spPr>
          <a:xfrm>
            <a:off x="444500" y="899884"/>
            <a:ext cx="6460381" cy="369332"/>
          </a:xfrm>
        </p:spPr>
        <p:txBody>
          <a:bodyPr/>
          <a:lstStyle/>
          <a:p>
            <a:r>
              <a:rPr lang="en-GB" dirty="0"/>
              <a:t>Other Issues of note (2) </a:t>
            </a:r>
          </a:p>
        </p:txBody>
      </p:sp>
      <p:sp>
        <p:nvSpPr>
          <p:cNvPr id="4" name="Slide Number Placeholder 3">
            <a:extLst>
              <a:ext uri="{FF2B5EF4-FFF2-40B4-BE49-F238E27FC236}">
                <a16:creationId xmlns:a16="http://schemas.microsoft.com/office/drawing/2014/main" id="{D78F6EA4-B884-49FF-8978-4685E6161418}"/>
              </a:ext>
            </a:extLst>
          </p:cNvPr>
          <p:cNvSpPr>
            <a:spLocks noGrp="1"/>
          </p:cNvSpPr>
          <p:nvPr>
            <p:ph type="sldNum" sz="quarter" idx="10"/>
          </p:nvPr>
        </p:nvSpPr>
        <p:spPr/>
        <p:txBody>
          <a:bodyPr/>
          <a:lstStyle/>
          <a:p>
            <a:fld id="{1421686B-F622-4573-B158-A5AB13847CB0}" type="slidenum">
              <a:rPr lang="en-GB" altLang="en-US" smtClean="0"/>
              <a:pPr/>
              <a:t>12</a:t>
            </a:fld>
            <a:endParaRPr lang="en-GB" altLang="en-US"/>
          </a:p>
        </p:txBody>
      </p:sp>
      <p:sp>
        <p:nvSpPr>
          <p:cNvPr id="8" name="Content Placeholder 7">
            <a:extLst>
              <a:ext uri="{FF2B5EF4-FFF2-40B4-BE49-F238E27FC236}">
                <a16:creationId xmlns:a16="http://schemas.microsoft.com/office/drawing/2014/main" id="{AFE6FE48-2A58-48A8-81E3-BA614749C687}"/>
              </a:ext>
            </a:extLst>
          </p:cNvPr>
          <p:cNvSpPr>
            <a:spLocks noGrp="1"/>
          </p:cNvSpPr>
          <p:nvPr>
            <p:ph idx="1"/>
          </p:nvPr>
        </p:nvSpPr>
        <p:spPr>
          <a:xfrm>
            <a:off x="164193" y="1741408"/>
            <a:ext cx="8815614" cy="3877985"/>
          </a:xfrm>
          <a:prstGeom prst="rect">
            <a:avLst/>
          </a:prstGeom>
        </p:spPr>
        <p:txBody>
          <a:bodyPr wrap="square">
            <a:spAutoFit/>
          </a:bodyPr>
          <a:lstStyle/>
          <a:p>
            <a:pPr marL="285750" indent="-285750">
              <a:buFont typeface="Arial" panose="020B0604020202020204" pitchFamily="34" charset="0"/>
              <a:buChar char="•"/>
            </a:pPr>
            <a:r>
              <a:rPr lang="en-GB" sz="1800" dirty="0"/>
              <a:t>SRD use 800/900 MHz bands  </a:t>
            </a:r>
          </a:p>
          <a:p>
            <a:pPr marL="549275" lvl="1" indent="-285750">
              <a:buFont typeface="Arial" panose="020B0604020202020204" pitchFamily="34" charset="0"/>
              <a:buChar char="•"/>
            </a:pPr>
            <a:r>
              <a:rPr lang="en-GB" sz="1800" dirty="0"/>
              <a:t>WGFM approved new rules in Rec 70-03 after public consultation </a:t>
            </a:r>
          </a:p>
          <a:p>
            <a:pPr marL="549275" lvl="1" indent="-285750">
              <a:buFont typeface="Arial" panose="020B0604020202020204" pitchFamily="34" charset="0"/>
              <a:buChar char="•"/>
            </a:pPr>
            <a:r>
              <a:rPr lang="en-GB" sz="1800" dirty="0"/>
              <a:t>See </a:t>
            </a:r>
            <a:r>
              <a:rPr lang="en-GB" sz="1800" dirty="0">
                <a:hlinkClick r:id="rId3"/>
              </a:rPr>
              <a:t>https://cept.org/ecc/groups/ecc/wg-fm/client/meeting-documents/?flid=6578</a:t>
            </a:r>
            <a:r>
              <a:rPr lang="en-GB" sz="1800" dirty="0"/>
              <a:t> for more details</a:t>
            </a:r>
          </a:p>
          <a:p>
            <a:pPr marL="549275" lvl="1" indent="-285750">
              <a:buFont typeface="Arial" panose="020B0604020202020204" pitchFamily="34" charset="0"/>
              <a:buChar char="•"/>
            </a:pPr>
            <a:r>
              <a:rPr lang="en-GB" sz="1800" dirty="0"/>
              <a:t>Rules for generic SRDs is 70-03 Annex 1 see </a:t>
            </a:r>
            <a:r>
              <a:rPr lang="en-GB" sz="1800" dirty="0">
                <a:hlinkClick r:id="rId4"/>
              </a:rPr>
              <a:t>https://cept.org/Documents/wg-fm/39094/fm-17-177-annex-22_rec-70-03-annex-1-after-pc-finally-approved</a:t>
            </a:r>
            <a:r>
              <a:rPr lang="en-GB" sz="1800" dirty="0"/>
              <a:t> </a:t>
            </a:r>
          </a:p>
          <a:p>
            <a:pPr marL="549275" lvl="1" indent="-285750">
              <a:buFont typeface="Arial" panose="020B0604020202020204" pitchFamily="34" charset="0"/>
              <a:buChar char="•"/>
            </a:pPr>
            <a:r>
              <a:rPr lang="en-GB" sz="1800" dirty="0"/>
              <a:t>Rules for Tracking and data acquisition systems (sensors etc) is 70-03 Annex 2 see </a:t>
            </a:r>
            <a:r>
              <a:rPr lang="en-GB" sz="1800" dirty="0">
                <a:hlinkClick r:id="rId5"/>
              </a:rPr>
              <a:t>https://cept.org/Documents/wg-fm/39095/fm-17-177-annex-23_rec-70-03-annex-2-after-pc-finally-approved</a:t>
            </a:r>
            <a:endParaRPr lang="en-GB" sz="1800" dirty="0"/>
          </a:p>
          <a:p>
            <a:pPr marL="549275" lvl="1" indent="-285750">
              <a:buFont typeface="Arial" panose="020B0604020202020204" pitchFamily="34" charset="0"/>
              <a:buChar char="•"/>
            </a:pPr>
            <a:r>
              <a:rPr lang="en-GB" sz="1800" dirty="0"/>
              <a:t>Rules for Wideband Data systems is 70-03 Annex 3 see </a:t>
            </a:r>
            <a:r>
              <a:rPr lang="en-GB" sz="1800" dirty="0">
                <a:hlinkClick r:id="rId6"/>
              </a:rPr>
              <a:t>https://cept.org/Documents/wg-fm/39096/fm-17-177-annex-24_rec-70-03-annex-3-after-pc-finally-approved</a:t>
            </a:r>
            <a:r>
              <a:rPr lang="en-GB" sz="1800" dirty="0"/>
              <a:t>   </a:t>
            </a:r>
          </a:p>
          <a:p>
            <a:pPr marL="549275" lvl="1" indent="-285750">
              <a:buFont typeface="Arial" panose="020B0604020202020204" pitchFamily="34" charset="0"/>
              <a:buChar char="•"/>
            </a:pPr>
            <a:r>
              <a:rPr lang="en-GB" sz="1800" dirty="0"/>
              <a:t>Work is also continuing in WGSE and WGFM looking at recommendations and follow on activities from ECC Reports 246 and 261 </a:t>
            </a:r>
          </a:p>
        </p:txBody>
      </p:sp>
    </p:spTree>
    <p:extLst>
      <p:ext uri="{BB962C8B-B14F-4D97-AF65-F5344CB8AC3E}">
        <p14:creationId xmlns:p14="http://schemas.microsoft.com/office/powerpoint/2010/main" val="3233076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D49E4-61E1-4298-B61F-64D532B8B841}"/>
              </a:ext>
            </a:extLst>
          </p:cNvPr>
          <p:cNvSpPr>
            <a:spLocks noGrp="1"/>
          </p:cNvSpPr>
          <p:nvPr>
            <p:ph type="title"/>
          </p:nvPr>
        </p:nvSpPr>
        <p:spPr>
          <a:xfrm>
            <a:off x="444500" y="798286"/>
            <a:ext cx="6460381" cy="369332"/>
          </a:xfrm>
        </p:spPr>
        <p:txBody>
          <a:bodyPr/>
          <a:lstStyle/>
          <a:p>
            <a:r>
              <a:rPr lang="en-GB" dirty="0"/>
              <a:t>Other Issues of note (3) </a:t>
            </a:r>
          </a:p>
        </p:txBody>
      </p:sp>
      <p:sp>
        <p:nvSpPr>
          <p:cNvPr id="4" name="Slide Number Placeholder 3">
            <a:extLst>
              <a:ext uri="{FF2B5EF4-FFF2-40B4-BE49-F238E27FC236}">
                <a16:creationId xmlns:a16="http://schemas.microsoft.com/office/drawing/2014/main" id="{D78F6EA4-B884-49FF-8978-4685E6161418}"/>
              </a:ext>
            </a:extLst>
          </p:cNvPr>
          <p:cNvSpPr>
            <a:spLocks noGrp="1"/>
          </p:cNvSpPr>
          <p:nvPr>
            <p:ph type="sldNum" sz="quarter" idx="10"/>
          </p:nvPr>
        </p:nvSpPr>
        <p:spPr/>
        <p:txBody>
          <a:bodyPr/>
          <a:lstStyle/>
          <a:p>
            <a:fld id="{1421686B-F622-4573-B158-A5AB13847CB0}" type="slidenum">
              <a:rPr lang="en-GB" altLang="en-US" smtClean="0"/>
              <a:pPr/>
              <a:t>13</a:t>
            </a:fld>
            <a:endParaRPr lang="en-GB" altLang="en-US"/>
          </a:p>
        </p:txBody>
      </p:sp>
      <p:sp>
        <p:nvSpPr>
          <p:cNvPr id="8" name="Content Placeholder 7">
            <a:extLst>
              <a:ext uri="{FF2B5EF4-FFF2-40B4-BE49-F238E27FC236}">
                <a16:creationId xmlns:a16="http://schemas.microsoft.com/office/drawing/2014/main" id="{AFE6FE48-2A58-48A8-81E3-BA614749C687}"/>
              </a:ext>
            </a:extLst>
          </p:cNvPr>
          <p:cNvSpPr>
            <a:spLocks noGrp="1"/>
          </p:cNvSpPr>
          <p:nvPr>
            <p:ph idx="1"/>
          </p:nvPr>
        </p:nvSpPr>
        <p:spPr>
          <a:xfrm>
            <a:off x="164193" y="2155066"/>
            <a:ext cx="8815614" cy="3323987"/>
          </a:xfrm>
          <a:prstGeom prst="rect">
            <a:avLst/>
          </a:prstGeom>
        </p:spPr>
        <p:txBody>
          <a:bodyPr wrap="square">
            <a:spAutoFit/>
          </a:bodyPr>
          <a:lstStyle/>
          <a:p>
            <a:pPr marL="0" indent="0" algn="ctr">
              <a:buNone/>
            </a:pPr>
            <a:r>
              <a:rPr lang="en-GB" sz="1800" dirty="0"/>
              <a:t>AND FINALLY!  </a:t>
            </a:r>
          </a:p>
          <a:p>
            <a:pPr marL="0" indent="0">
              <a:buNone/>
            </a:pPr>
            <a:endParaRPr lang="en-GB" sz="1800" dirty="0"/>
          </a:p>
          <a:p>
            <a:pPr marL="285750" indent="-285750">
              <a:buFont typeface="Arial" panose="020B0604020202020204" pitchFamily="34" charset="0"/>
              <a:buChar char="•"/>
            </a:pPr>
            <a:r>
              <a:rPr lang="en-GB" sz="1800" dirty="0"/>
              <a:t>WRC-23 – WRC-19 Agenda Item 10 is to look at future agenda items for WRC-23</a:t>
            </a:r>
          </a:p>
          <a:p>
            <a:pPr marL="820738" lvl="2" indent="-285750">
              <a:buFont typeface="Arial" panose="020B0604020202020204" pitchFamily="34" charset="0"/>
              <a:buChar char="•"/>
            </a:pPr>
            <a:r>
              <a:rPr lang="en-GB" sz="1800" dirty="0"/>
              <a:t>CEPT thro CPG PTA are any new frequencies that IEEE 802 would like to see harmonised at a global level? </a:t>
            </a:r>
          </a:p>
          <a:p>
            <a:pPr marL="0" indent="0" algn="ctr">
              <a:buNone/>
            </a:pPr>
            <a:endParaRPr lang="en-GB" sz="1800" dirty="0"/>
          </a:p>
          <a:p>
            <a:pPr marL="0" indent="0" algn="ctr">
              <a:buNone/>
            </a:pPr>
            <a:r>
              <a:rPr lang="en-GB" sz="1800" dirty="0"/>
              <a:t>WE NEED INPUT FROM INDUSTRY ON FUTURE WRC STUDIES! </a:t>
            </a:r>
          </a:p>
          <a:p>
            <a:pPr marL="0" indent="0" algn="ctr">
              <a:buNone/>
            </a:pPr>
            <a:endParaRPr lang="en-GB" sz="1800" dirty="0"/>
          </a:p>
          <a:p>
            <a:pPr marL="0" indent="0" algn="ctr">
              <a:buNone/>
            </a:pPr>
            <a:endParaRPr lang="en-GB" sz="1800" dirty="0"/>
          </a:p>
          <a:p>
            <a:pPr marL="0" indent="0" algn="ctr">
              <a:buNone/>
            </a:pPr>
            <a:r>
              <a:rPr lang="en-GB" sz="1800" dirty="0"/>
              <a:t>Any further questions </a:t>
            </a:r>
          </a:p>
          <a:p>
            <a:pPr marL="0" indent="0" algn="ctr">
              <a:buNone/>
            </a:pPr>
            <a:endParaRPr lang="en-GB" sz="1800" dirty="0"/>
          </a:p>
          <a:p>
            <a:pPr marL="0" indent="0" algn="ctr">
              <a:buNone/>
            </a:pPr>
            <a:r>
              <a:rPr lang="en-GB" sz="1800" dirty="0"/>
              <a:t>Email: Andrew.gowans@Ofcom.org.uk</a:t>
            </a:r>
          </a:p>
        </p:txBody>
      </p:sp>
    </p:spTree>
    <p:extLst>
      <p:ext uri="{BB962C8B-B14F-4D97-AF65-F5344CB8AC3E}">
        <p14:creationId xmlns:p14="http://schemas.microsoft.com/office/powerpoint/2010/main" val="4089413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9A77C9A2-233E-4855-8209-171170D9385F}" type="slidenum">
              <a:rPr lang="en-GB" smtClean="0"/>
              <a:pPr>
                <a:defRPr/>
              </a:pPr>
              <a:t>1</a:t>
            </a:fld>
            <a:endParaRPr lang="en-GB" dirty="0"/>
          </a:p>
        </p:txBody>
      </p:sp>
      <p:sp>
        <p:nvSpPr>
          <p:cNvPr id="3" name="Rectangle 2"/>
          <p:cNvSpPr/>
          <p:nvPr/>
        </p:nvSpPr>
        <p:spPr>
          <a:xfrm>
            <a:off x="255641" y="1428427"/>
            <a:ext cx="8008884" cy="5112169"/>
          </a:xfrm>
          <a:prstGeom prst="rect">
            <a:avLst/>
          </a:prstGeom>
        </p:spPr>
        <p:txBody>
          <a:bodyPr wrap="square">
            <a:spAutoFit/>
          </a:bodyPr>
          <a:lstStyle/>
          <a:p>
            <a:endParaRPr lang="en-US" dirty="0"/>
          </a:p>
          <a:p>
            <a:pPr marL="342900" indent="-342900">
              <a:buFont typeface="+mj-lt"/>
              <a:buAutoNum type="arabicPeriod"/>
            </a:pPr>
            <a:endParaRPr lang="en-US" sz="1800" u="heavy" dirty="0">
              <a:uFill>
                <a:solidFill>
                  <a:schemeClr val="tx1"/>
                </a:solidFill>
              </a:uFill>
            </a:endParaRPr>
          </a:p>
          <a:p>
            <a:pPr marL="342900" indent="-342900">
              <a:buFont typeface="+mj-lt"/>
              <a:buAutoNum type="arabicPeriod"/>
            </a:pPr>
            <a:r>
              <a:rPr lang="en-US" sz="2400" dirty="0"/>
              <a:t>5.8 GHz UK release</a:t>
            </a:r>
          </a:p>
          <a:p>
            <a:pPr marL="342900" indent="-342900">
              <a:buFont typeface="+mj-lt"/>
              <a:buAutoNum type="arabicPeriod"/>
            </a:pPr>
            <a:endParaRPr lang="en-US" sz="2400" dirty="0">
              <a:uFill>
                <a:solidFill>
                  <a:schemeClr val="tx1"/>
                </a:solidFill>
              </a:uFill>
            </a:endParaRPr>
          </a:p>
          <a:p>
            <a:pPr marL="342900" indent="-342900">
              <a:buFont typeface="+mj-lt"/>
              <a:buAutoNum type="arabicPeriod"/>
            </a:pPr>
            <a:r>
              <a:rPr lang="en-US" sz="2400" dirty="0">
                <a:uFill>
                  <a:solidFill>
                    <a:schemeClr val="tx1"/>
                  </a:solidFill>
                </a:uFill>
              </a:rPr>
              <a:t>WRC-19 agenda items</a:t>
            </a:r>
          </a:p>
          <a:p>
            <a:pPr marL="342900" indent="-342900">
              <a:buFont typeface="+mj-lt"/>
              <a:buAutoNum type="arabicPeriod"/>
            </a:pPr>
            <a:endParaRPr lang="en-US" sz="2400" dirty="0"/>
          </a:p>
          <a:p>
            <a:pPr marL="342900" indent="-342900">
              <a:buFont typeface="+mj-lt"/>
              <a:buAutoNum type="arabicPeriod"/>
            </a:pPr>
            <a:r>
              <a:rPr lang="en-US" sz="2400" dirty="0"/>
              <a:t> other issues</a:t>
            </a:r>
          </a:p>
          <a:p>
            <a:pPr marL="800100" lvl="1" indent="-342900">
              <a:buFont typeface="Arial" panose="020B0604020202020204" pitchFamily="34" charset="0"/>
              <a:buChar char="•"/>
            </a:pPr>
            <a:r>
              <a:rPr lang="en-US" sz="2400" dirty="0"/>
              <a:t>6GHz</a:t>
            </a:r>
          </a:p>
          <a:p>
            <a:pPr marL="800100" lvl="1" indent="-342900">
              <a:buFont typeface="Arial" panose="020B0604020202020204" pitchFamily="34" charset="0"/>
              <a:buChar char="•"/>
            </a:pPr>
            <a:r>
              <a:rPr lang="en-US" sz="2400" dirty="0"/>
              <a:t>66-71GHz</a:t>
            </a:r>
          </a:p>
          <a:p>
            <a:pPr marL="800100" lvl="1" indent="-342900">
              <a:buFont typeface="Arial" panose="020B0604020202020204" pitchFamily="34" charset="0"/>
              <a:buChar char="•"/>
            </a:pPr>
            <a:r>
              <a:rPr lang="en-US" sz="2400" dirty="0"/>
              <a:t>802.11ah/15.4 co-ex</a:t>
            </a:r>
          </a:p>
          <a:p>
            <a:pPr marL="800100" lvl="1" indent="-342900">
              <a:buFont typeface="Arial" panose="020B0604020202020204" pitchFamily="34" charset="0"/>
              <a:buChar char="•"/>
            </a:pPr>
            <a:r>
              <a:rPr lang="en-US" sz="2400" dirty="0"/>
              <a:t>5.8 GHz in car co-existence</a:t>
            </a:r>
          </a:p>
          <a:p>
            <a:pPr marL="800100" lvl="1" indent="-342900">
              <a:buFont typeface="Arial" panose="020B0604020202020204" pitchFamily="34" charset="0"/>
              <a:buChar char="•"/>
            </a:pPr>
            <a:r>
              <a:rPr lang="en-US" sz="2400" dirty="0"/>
              <a:t>Future spectrum requirements (WRC – 23)</a:t>
            </a:r>
          </a:p>
          <a:p>
            <a:pPr marL="800100" lvl="1" indent="-342900">
              <a:buFont typeface="+mj-lt"/>
              <a:buAutoNum type="arabicPeriod"/>
            </a:pPr>
            <a:endParaRPr lang="en-US" sz="2400" dirty="0"/>
          </a:p>
        </p:txBody>
      </p:sp>
      <p:sp>
        <p:nvSpPr>
          <p:cNvPr id="7" name="Title 6"/>
          <p:cNvSpPr>
            <a:spLocks noGrp="1"/>
          </p:cNvSpPr>
          <p:nvPr>
            <p:ph type="title"/>
          </p:nvPr>
        </p:nvSpPr>
        <p:spPr>
          <a:xfrm>
            <a:off x="444500" y="1002866"/>
            <a:ext cx="6460381" cy="540739"/>
          </a:xfrm>
        </p:spPr>
        <p:txBody>
          <a:bodyPr/>
          <a:lstStyle/>
          <a:p>
            <a:r>
              <a:rPr lang="en-GB" dirty="0"/>
              <a:t>Contents</a:t>
            </a:r>
          </a:p>
        </p:txBody>
      </p:sp>
    </p:spTree>
    <p:extLst>
      <p:ext uri="{BB962C8B-B14F-4D97-AF65-F5344CB8AC3E}">
        <p14:creationId xmlns:p14="http://schemas.microsoft.com/office/powerpoint/2010/main" val="2952754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1270000"/>
            <a:ext cx="6460381" cy="738664"/>
          </a:xfrm>
        </p:spPr>
        <p:txBody>
          <a:bodyPr/>
          <a:lstStyle/>
          <a:p>
            <a:r>
              <a:rPr lang="en-GB" dirty="0"/>
              <a:t>Previous UK 5 GHz  Band Consultation Responses</a:t>
            </a:r>
          </a:p>
        </p:txBody>
      </p:sp>
      <p:sp>
        <p:nvSpPr>
          <p:cNvPr id="4" name="Content Placeholder 3"/>
          <p:cNvSpPr>
            <a:spLocks noGrp="1"/>
          </p:cNvSpPr>
          <p:nvPr>
            <p:ph idx="1"/>
          </p:nvPr>
        </p:nvSpPr>
        <p:spPr>
          <a:xfrm>
            <a:off x="444500" y="2155508"/>
            <a:ext cx="8248650" cy="3693319"/>
          </a:xfrm>
        </p:spPr>
        <p:txBody>
          <a:bodyPr/>
          <a:lstStyle/>
          <a:p>
            <a:r>
              <a:rPr lang="en-GB" dirty="0"/>
              <a:t>Drivers for future demand</a:t>
            </a:r>
          </a:p>
          <a:p>
            <a:endParaRPr lang="en-GB" dirty="0"/>
          </a:p>
          <a:p>
            <a:pPr lvl="1"/>
            <a:r>
              <a:rPr lang="en-GB" dirty="0"/>
              <a:t>Almost everyone agreed the demand for data would increase …</a:t>
            </a:r>
          </a:p>
          <a:p>
            <a:pPr lvl="1"/>
            <a:endParaRPr lang="en-GB" dirty="0"/>
          </a:p>
          <a:p>
            <a:r>
              <a:rPr lang="en-GB" dirty="0"/>
              <a:t>Spectrum supply</a:t>
            </a:r>
          </a:p>
          <a:p>
            <a:pPr lvl="1"/>
            <a:endParaRPr lang="en-GB" dirty="0"/>
          </a:p>
          <a:p>
            <a:pPr lvl="1"/>
            <a:r>
              <a:rPr lang="en-GB" dirty="0"/>
              <a:t>… but that a shortage of spectrum could occur in a diverse range of scenarios</a:t>
            </a:r>
          </a:p>
          <a:p>
            <a:pPr lvl="1"/>
            <a:endParaRPr lang="en-GB" dirty="0"/>
          </a:p>
          <a:p>
            <a:pPr lvl="1"/>
            <a:r>
              <a:rPr lang="en-GB" dirty="0"/>
              <a:t>Most agreed that spectrum was needed alongside tech improvements and densification</a:t>
            </a:r>
          </a:p>
          <a:p>
            <a:pPr lvl="1"/>
            <a:endParaRPr lang="en-GB" dirty="0"/>
          </a:p>
          <a:p>
            <a:pPr lvl="1"/>
            <a:r>
              <a:rPr lang="en-GB" dirty="0"/>
              <a:t>Spectrum particularly needed in scenarios where access points could not be coordinated</a:t>
            </a:r>
          </a:p>
          <a:p>
            <a:pPr lvl="1"/>
            <a:endParaRPr lang="en-GB" dirty="0"/>
          </a:p>
          <a:p>
            <a:pPr lvl="1"/>
            <a:r>
              <a:rPr lang="en-GB" dirty="0"/>
              <a:t>60 GHz a compliment to other bands, but not a full substitute</a:t>
            </a:r>
          </a:p>
        </p:txBody>
      </p:sp>
      <p:sp>
        <p:nvSpPr>
          <p:cNvPr id="3" name="Slide Number Placeholder 2"/>
          <p:cNvSpPr>
            <a:spLocks noGrp="1"/>
          </p:cNvSpPr>
          <p:nvPr>
            <p:ph type="sldNum" sz="quarter" idx="10"/>
          </p:nvPr>
        </p:nvSpPr>
        <p:spPr/>
        <p:txBody>
          <a:bodyPr/>
          <a:lstStyle/>
          <a:p>
            <a:fld id="{446E6587-531E-44D2-B819-EC6D368AFDDD}" type="slidenum">
              <a:rPr lang="en-GB" altLang="en-US" smtClean="0"/>
              <a:pPr/>
              <a:t>2</a:t>
            </a:fld>
            <a:endParaRPr lang="en-GB" altLang="en-US"/>
          </a:p>
        </p:txBody>
      </p:sp>
    </p:spTree>
    <p:extLst>
      <p:ext uri="{BB962C8B-B14F-4D97-AF65-F5344CB8AC3E}">
        <p14:creationId xmlns:p14="http://schemas.microsoft.com/office/powerpoint/2010/main" val="3222694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 GHz Consultation Responses</a:t>
            </a:r>
          </a:p>
        </p:txBody>
      </p:sp>
      <p:sp>
        <p:nvSpPr>
          <p:cNvPr id="3" name="Content Placeholder 2"/>
          <p:cNvSpPr>
            <a:spLocks noGrp="1"/>
          </p:cNvSpPr>
          <p:nvPr>
            <p:ph idx="1"/>
          </p:nvPr>
        </p:nvSpPr>
        <p:spPr>
          <a:xfrm>
            <a:off x="444500" y="2185988"/>
            <a:ext cx="8248650" cy="3693319"/>
          </a:xfrm>
        </p:spPr>
        <p:txBody>
          <a:bodyPr/>
          <a:lstStyle/>
          <a:p>
            <a:r>
              <a:rPr lang="en-GB" b="1" dirty="0"/>
              <a:t>5725-5850 MHz</a:t>
            </a:r>
            <a:endParaRPr lang="en-GB" dirty="0"/>
          </a:p>
          <a:p>
            <a:pPr lvl="1"/>
            <a:r>
              <a:rPr lang="en-GB" dirty="0"/>
              <a:t>Most agreed with us prioritising this band</a:t>
            </a:r>
          </a:p>
          <a:p>
            <a:pPr lvl="1"/>
            <a:r>
              <a:rPr lang="en-GB" dirty="0"/>
              <a:t>Already used by a diverse set of users</a:t>
            </a:r>
          </a:p>
          <a:p>
            <a:pPr lvl="1"/>
            <a:r>
              <a:rPr lang="en-GB" dirty="0"/>
              <a:t>We’ll talk about this some more on the next slide</a:t>
            </a:r>
          </a:p>
          <a:p>
            <a:pPr lvl="1"/>
            <a:endParaRPr lang="en-GB" dirty="0"/>
          </a:p>
          <a:p>
            <a:r>
              <a:rPr lang="en-GB" b="1" dirty="0"/>
              <a:t>Revisiting DFS</a:t>
            </a:r>
          </a:p>
          <a:p>
            <a:pPr lvl="1"/>
            <a:r>
              <a:rPr lang="en-GB" dirty="0"/>
              <a:t>Most agreed with our proposal to revisit DFS …</a:t>
            </a:r>
          </a:p>
          <a:p>
            <a:pPr lvl="1"/>
            <a:r>
              <a:rPr lang="en-GB" dirty="0"/>
              <a:t>… but it is still not clear which alternatives would be better</a:t>
            </a:r>
          </a:p>
          <a:p>
            <a:pPr lvl="1"/>
            <a:endParaRPr lang="en-GB" dirty="0"/>
          </a:p>
          <a:p>
            <a:r>
              <a:rPr lang="en-GB" b="1" dirty="0"/>
              <a:t>opening up 5850-5925 MHz; outdoor Wi-Fi use at 5150-5350 MHz; and opening up the ‘centre gap’ at 5350-5470.</a:t>
            </a:r>
          </a:p>
          <a:p>
            <a:pPr lvl="1"/>
            <a:r>
              <a:rPr lang="en-GB" dirty="0"/>
              <a:t>5850-5925 MHz will require cooperation with ITS</a:t>
            </a:r>
          </a:p>
          <a:p>
            <a:pPr lvl="1"/>
            <a:r>
              <a:rPr lang="en-GB" dirty="0"/>
              <a:t>5150-5350 MHz outdoor use more important for FWA than Wi-Fi</a:t>
            </a:r>
          </a:p>
          <a:p>
            <a:pPr lvl="1"/>
            <a:r>
              <a:rPr lang="en-GB" dirty="0"/>
              <a:t>5350-5470 MHz was support for Wi-Fi but also crucial for space science and military use</a:t>
            </a:r>
          </a:p>
        </p:txBody>
      </p:sp>
      <p:sp>
        <p:nvSpPr>
          <p:cNvPr id="4" name="Slide Number Placeholder 3"/>
          <p:cNvSpPr>
            <a:spLocks noGrp="1"/>
          </p:cNvSpPr>
          <p:nvPr>
            <p:ph type="sldNum" sz="quarter" idx="10"/>
          </p:nvPr>
        </p:nvSpPr>
        <p:spPr/>
        <p:txBody>
          <a:bodyPr/>
          <a:lstStyle/>
          <a:p>
            <a:fld id="{1421686B-F622-4573-B158-A5AB13847CB0}" type="slidenum">
              <a:rPr lang="en-GB" altLang="en-US" smtClean="0"/>
              <a:pPr/>
              <a:t>3</a:t>
            </a:fld>
            <a:endParaRPr lang="en-GB" altLang="en-US"/>
          </a:p>
        </p:txBody>
      </p:sp>
    </p:spTree>
    <p:extLst>
      <p:ext uri="{BB962C8B-B14F-4D97-AF65-F5344CB8AC3E}">
        <p14:creationId xmlns:p14="http://schemas.microsoft.com/office/powerpoint/2010/main" val="105023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827" y="992446"/>
            <a:ext cx="8445624" cy="675116"/>
          </a:xfrm>
        </p:spPr>
        <p:txBody>
          <a:bodyPr>
            <a:normAutofit fontScale="90000"/>
          </a:bodyPr>
          <a:lstStyle/>
          <a:p>
            <a:r>
              <a:rPr lang="en-GB" dirty="0"/>
              <a:t>Licence-exempt spectrum: UK said they would </a:t>
            </a:r>
            <a:br>
              <a:rPr lang="en-GB" dirty="0"/>
            </a:br>
            <a:r>
              <a:rPr lang="en-GB" dirty="0"/>
              <a:t>release more bands in 2017</a:t>
            </a:r>
          </a:p>
        </p:txBody>
      </p:sp>
      <p:sp>
        <p:nvSpPr>
          <p:cNvPr id="4" name="Rectangle 3"/>
          <p:cNvSpPr/>
          <p:nvPr/>
        </p:nvSpPr>
        <p:spPr>
          <a:xfrm>
            <a:off x="245828" y="2019397"/>
            <a:ext cx="1321435" cy="26431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FFFFFF"/>
              </a:solidFill>
            </a:endParaRPr>
          </a:p>
        </p:txBody>
      </p:sp>
      <p:sp>
        <p:nvSpPr>
          <p:cNvPr id="5" name="Rectangle 4"/>
          <p:cNvSpPr/>
          <p:nvPr/>
        </p:nvSpPr>
        <p:spPr>
          <a:xfrm>
            <a:off x="1567265" y="2019397"/>
            <a:ext cx="1720215" cy="264319"/>
          </a:xfrm>
          <a:prstGeom prst="rect">
            <a:avLst/>
          </a:prstGeom>
          <a:solidFill>
            <a:srgbClr val="00B05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6" name="Rectangle 5"/>
          <p:cNvSpPr/>
          <p:nvPr/>
        </p:nvSpPr>
        <p:spPr>
          <a:xfrm>
            <a:off x="3287476" y="2019397"/>
            <a:ext cx="1023620" cy="264319"/>
          </a:xfrm>
          <a:prstGeom prst="rect">
            <a:avLst/>
          </a:prstGeom>
          <a:solidFill>
            <a:srgbClr val="00B0F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7" name="Rectangle 6"/>
          <p:cNvSpPr/>
          <p:nvPr/>
        </p:nvSpPr>
        <p:spPr>
          <a:xfrm>
            <a:off x="4311096" y="2019397"/>
            <a:ext cx="2275840" cy="264319"/>
          </a:xfrm>
          <a:prstGeom prst="rect">
            <a:avLst/>
          </a:prstGeom>
          <a:solidFill>
            <a:srgbClr val="00B05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8" name="Rectangle 7"/>
          <p:cNvSpPr/>
          <p:nvPr/>
        </p:nvSpPr>
        <p:spPr>
          <a:xfrm>
            <a:off x="6575720" y="2019397"/>
            <a:ext cx="907836" cy="264319"/>
          </a:xfrm>
          <a:prstGeom prst="rect">
            <a:avLst/>
          </a:prstGeom>
          <a:solidFill>
            <a:srgbClr val="FFC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9" name="Rectangle 8"/>
          <p:cNvSpPr/>
          <p:nvPr/>
        </p:nvSpPr>
        <p:spPr>
          <a:xfrm>
            <a:off x="7483560" y="2019397"/>
            <a:ext cx="904875" cy="260985"/>
          </a:xfrm>
          <a:prstGeom prst="rect">
            <a:avLst/>
          </a:prstGeom>
          <a:solidFill>
            <a:srgbClr val="00B0F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10" name="Text Box 2"/>
          <p:cNvSpPr txBox="1">
            <a:spLocks noChangeArrowheads="1"/>
          </p:cNvSpPr>
          <p:nvPr/>
        </p:nvSpPr>
        <p:spPr bwMode="auto">
          <a:xfrm>
            <a:off x="1176795" y="1790765"/>
            <a:ext cx="971520"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5150 MHz</a:t>
            </a:r>
          </a:p>
        </p:txBody>
      </p:sp>
      <p:sp>
        <p:nvSpPr>
          <p:cNvPr id="11" name="Text Box 2"/>
          <p:cNvSpPr txBox="1">
            <a:spLocks noChangeArrowheads="1"/>
          </p:cNvSpPr>
          <p:nvPr/>
        </p:nvSpPr>
        <p:spPr bwMode="auto">
          <a:xfrm>
            <a:off x="2987756" y="1783511"/>
            <a:ext cx="971520"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5350 MHz</a:t>
            </a:r>
          </a:p>
        </p:txBody>
      </p:sp>
      <p:sp>
        <p:nvSpPr>
          <p:cNvPr id="12" name="Text Box 2"/>
          <p:cNvSpPr txBox="1">
            <a:spLocks noChangeArrowheads="1"/>
          </p:cNvSpPr>
          <p:nvPr/>
        </p:nvSpPr>
        <p:spPr bwMode="auto">
          <a:xfrm>
            <a:off x="4035506" y="1781858"/>
            <a:ext cx="971520"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5470 MHz</a:t>
            </a:r>
          </a:p>
        </p:txBody>
      </p:sp>
      <p:sp>
        <p:nvSpPr>
          <p:cNvPr id="13" name="Text Box 2"/>
          <p:cNvSpPr txBox="1">
            <a:spLocks noChangeArrowheads="1"/>
          </p:cNvSpPr>
          <p:nvPr/>
        </p:nvSpPr>
        <p:spPr bwMode="auto">
          <a:xfrm>
            <a:off x="6215461" y="1783511"/>
            <a:ext cx="971520"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5725 MHz</a:t>
            </a:r>
          </a:p>
        </p:txBody>
      </p:sp>
      <p:sp>
        <p:nvSpPr>
          <p:cNvPr id="14" name="Text Box 2"/>
          <p:cNvSpPr txBox="1">
            <a:spLocks noChangeArrowheads="1"/>
          </p:cNvSpPr>
          <p:nvPr/>
        </p:nvSpPr>
        <p:spPr bwMode="auto">
          <a:xfrm>
            <a:off x="7050844" y="1787936"/>
            <a:ext cx="952501" cy="169967"/>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5850 MHz</a:t>
            </a:r>
          </a:p>
        </p:txBody>
      </p:sp>
      <p:sp>
        <p:nvSpPr>
          <p:cNvPr id="15" name="Text Box 2"/>
          <p:cNvSpPr txBox="1">
            <a:spLocks noChangeArrowheads="1"/>
          </p:cNvSpPr>
          <p:nvPr/>
        </p:nvSpPr>
        <p:spPr bwMode="auto">
          <a:xfrm>
            <a:off x="7842714" y="1783509"/>
            <a:ext cx="1008195" cy="164306"/>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sz="1100" dirty="0">
                <a:solidFill>
                  <a:srgbClr val="642566"/>
                </a:solidFill>
                <a:ea typeface="Arial"/>
                <a:cs typeface="Times New Roman"/>
              </a:rPr>
              <a:t>5925 MHz</a:t>
            </a:r>
          </a:p>
        </p:txBody>
      </p:sp>
      <p:sp>
        <p:nvSpPr>
          <p:cNvPr id="16" name="Rectangular Callout 15"/>
          <p:cNvSpPr/>
          <p:nvPr/>
        </p:nvSpPr>
        <p:spPr bwMode="auto">
          <a:xfrm>
            <a:off x="1844958" y="2663165"/>
            <a:ext cx="1223163" cy="2227139"/>
          </a:xfrm>
          <a:prstGeom prst="wedgeRectCallout">
            <a:avLst>
              <a:gd name="adj1" fmla="val -28602"/>
              <a:gd name="adj2" fmla="val -78008"/>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Today:  indoor. </a:t>
            </a:r>
          </a:p>
          <a:p>
            <a:pPr fontAlgn="base">
              <a:spcBef>
                <a:spcPct val="0"/>
              </a:spcBef>
              <a:spcAft>
                <a:spcPct val="0"/>
              </a:spcAft>
            </a:pPr>
            <a:endParaRPr lang="en-GB" dirty="0">
              <a:solidFill>
                <a:srgbClr val="642566"/>
              </a:solidFill>
            </a:endParaRPr>
          </a:p>
          <a:p>
            <a:pPr fontAlgn="base">
              <a:spcBef>
                <a:spcPct val="0"/>
              </a:spcBef>
              <a:spcAft>
                <a:spcPct val="0"/>
              </a:spcAft>
            </a:pPr>
            <a:r>
              <a:rPr lang="en-GB" dirty="0">
                <a:solidFill>
                  <a:srgbClr val="642566"/>
                </a:solidFill>
              </a:rPr>
              <a:t>ITU Studies for outdoor extension on-going. DFS required in the upper part.</a:t>
            </a:r>
          </a:p>
          <a:p>
            <a:pPr fontAlgn="base">
              <a:spcBef>
                <a:spcPct val="0"/>
              </a:spcBef>
              <a:spcAft>
                <a:spcPct val="0"/>
              </a:spcAft>
            </a:pPr>
            <a:endParaRPr lang="en-GB" dirty="0">
              <a:solidFill>
                <a:srgbClr val="642566"/>
              </a:solidFill>
            </a:endParaRPr>
          </a:p>
        </p:txBody>
      </p:sp>
      <p:sp>
        <p:nvSpPr>
          <p:cNvPr id="17" name="Rectangular Callout 16"/>
          <p:cNvSpPr/>
          <p:nvPr/>
        </p:nvSpPr>
        <p:spPr bwMode="auto">
          <a:xfrm>
            <a:off x="6594043" y="2990307"/>
            <a:ext cx="889517" cy="3519801"/>
          </a:xfrm>
          <a:prstGeom prst="wedgeRectCallout">
            <a:avLst>
              <a:gd name="adj1" fmla="val -33766"/>
              <a:gd name="adj2" fmla="val -87735"/>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Today: new release allowing indoor up to 200mW licence exempt </a:t>
            </a:r>
          </a:p>
          <a:p>
            <a:pPr fontAlgn="base">
              <a:spcBef>
                <a:spcPct val="0"/>
              </a:spcBef>
              <a:spcAft>
                <a:spcPct val="0"/>
              </a:spcAft>
            </a:pPr>
            <a:endParaRPr lang="en-GB" dirty="0">
              <a:solidFill>
                <a:srgbClr val="642566"/>
              </a:solidFill>
            </a:endParaRPr>
          </a:p>
          <a:p>
            <a:pPr fontAlgn="base">
              <a:spcBef>
                <a:spcPct val="0"/>
              </a:spcBef>
              <a:spcAft>
                <a:spcPct val="0"/>
              </a:spcAft>
            </a:pPr>
            <a:r>
              <a:rPr lang="en-GB" dirty="0">
                <a:solidFill>
                  <a:srgbClr val="642566"/>
                </a:solidFill>
              </a:rPr>
              <a:t>Still allow  fixed wireless access up to 4W with a licence.</a:t>
            </a:r>
          </a:p>
        </p:txBody>
      </p:sp>
      <p:sp>
        <p:nvSpPr>
          <p:cNvPr id="18" name="Rectangular Callout 17"/>
          <p:cNvSpPr/>
          <p:nvPr/>
        </p:nvSpPr>
        <p:spPr bwMode="auto">
          <a:xfrm>
            <a:off x="7770761" y="2990306"/>
            <a:ext cx="1080144" cy="1365365"/>
          </a:xfrm>
          <a:prstGeom prst="wedgeRectCallout">
            <a:avLst>
              <a:gd name="adj1" fmla="val -38134"/>
              <a:gd name="adj2" fmla="val -147714"/>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Today: in part available for ITS in line with EC Decision.</a:t>
            </a:r>
          </a:p>
        </p:txBody>
      </p:sp>
      <p:sp>
        <p:nvSpPr>
          <p:cNvPr id="19" name="Rectangular Callout 18"/>
          <p:cNvSpPr/>
          <p:nvPr/>
        </p:nvSpPr>
        <p:spPr bwMode="auto">
          <a:xfrm>
            <a:off x="3401524" y="2978578"/>
            <a:ext cx="889517" cy="1365365"/>
          </a:xfrm>
          <a:prstGeom prst="wedgeRectCallout">
            <a:avLst>
              <a:gd name="adj1" fmla="val -35970"/>
              <a:gd name="adj2" fmla="val -115294"/>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Today: not available. </a:t>
            </a:r>
          </a:p>
          <a:p>
            <a:pPr fontAlgn="base">
              <a:spcBef>
                <a:spcPct val="0"/>
              </a:spcBef>
              <a:spcAft>
                <a:spcPct val="0"/>
              </a:spcAft>
            </a:pPr>
            <a:endParaRPr lang="en-GB" dirty="0">
              <a:solidFill>
                <a:srgbClr val="642566"/>
              </a:solidFill>
            </a:endParaRPr>
          </a:p>
          <a:p>
            <a:pPr fontAlgn="base">
              <a:spcBef>
                <a:spcPct val="0"/>
              </a:spcBef>
              <a:spcAft>
                <a:spcPct val="0"/>
              </a:spcAft>
            </a:pPr>
            <a:r>
              <a:rPr lang="en-GB" dirty="0">
                <a:solidFill>
                  <a:srgbClr val="642566"/>
                </a:solidFill>
              </a:rPr>
              <a:t>Studies on-going.</a:t>
            </a:r>
          </a:p>
        </p:txBody>
      </p:sp>
      <p:sp>
        <p:nvSpPr>
          <p:cNvPr id="20" name="Rectangular Callout 19"/>
          <p:cNvSpPr/>
          <p:nvPr/>
        </p:nvSpPr>
        <p:spPr bwMode="auto">
          <a:xfrm>
            <a:off x="5089784" y="2978577"/>
            <a:ext cx="889517" cy="1796252"/>
          </a:xfrm>
          <a:prstGeom prst="wedgeRectCallout">
            <a:avLst>
              <a:gd name="adj1" fmla="val -53418"/>
              <a:gd name="adj2" fmla="val -106963"/>
            </a:avLst>
          </a:prstGeom>
          <a:solidFill>
            <a:schemeClr val="bg1">
              <a:lumMod val="85000"/>
            </a:schemeClr>
          </a:solidFill>
          <a:ln w="19050" cap="flat" cmpd="sng" algn="ctr">
            <a:noFill/>
            <a:prstDash val="solid"/>
            <a:round/>
            <a:headEnd type="none" w="med" len="med"/>
            <a:tailEnd type="triangle" w="lg" len="med"/>
          </a:ln>
          <a:effectLst/>
          <a:extLst/>
        </p:spPr>
        <p:txBody>
          <a:bodyPr vert="horz" wrap="square" lIns="36000" tIns="36000" rIns="36000" bIns="36000" numCol="1" rtlCol="0" anchor="t" anchorCtr="0" compatLnSpc="1">
            <a:prstTxWarp prst="textNoShape">
              <a:avLst/>
            </a:prstTxWarp>
            <a:spAutoFit/>
          </a:bodyPr>
          <a:lstStyle/>
          <a:p>
            <a:pPr fontAlgn="base">
              <a:spcBef>
                <a:spcPct val="0"/>
              </a:spcBef>
              <a:spcAft>
                <a:spcPct val="0"/>
              </a:spcAft>
            </a:pPr>
            <a:r>
              <a:rPr lang="en-GB" dirty="0">
                <a:solidFill>
                  <a:srgbClr val="642566"/>
                </a:solidFill>
              </a:rPr>
              <a:t>Already available indoor and outdoor. </a:t>
            </a:r>
          </a:p>
          <a:p>
            <a:pPr fontAlgn="base">
              <a:spcBef>
                <a:spcPct val="0"/>
              </a:spcBef>
              <a:spcAft>
                <a:spcPct val="0"/>
              </a:spcAft>
            </a:pPr>
            <a:endParaRPr lang="en-GB" dirty="0">
              <a:solidFill>
                <a:srgbClr val="642566"/>
              </a:solidFill>
            </a:endParaRPr>
          </a:p>
          <a:p>
            <a:pPr fontAlgn="base">
              <a:spcBef>
                <a:spcPct val="0"/>
              </a:spcBef>
              <a:spcAft>
                <a:spcPct val="0"/>
              </a:spcAft>
            </a:pPr>
            <a:r>
              <a:rPr lang="en-GB" dirty="0">
                <a:solidFill>
                  <a:srgbClr val="642566"/>
                </a:solidFill>
              </a:rPr>
              <a:t>DFS required</a:t>
            </a:r>
          </a:p>
        </p:txBody>
      </p:sp>
      <p:cxnSp>
        <p:nvCxnSpPr>
          <p:cNvPr id="21" name="Straight Connector 20"/>
          <p:cNvCxnSpPr/>
          <p:nvPr/>
        </p:nvCxnSpPr>
        <p:spPr bwMode="auto">
          <a:xfrm>
            <a:off x="7483556" y="1982782"/>
            <a:ext cx="0" cy="337545"/>
          </a:xfrm>
          <a:prstGeom prst="line">
            <a:avLst/>
          </a:prstGeom>
          <a:solidFill>
            <a:schemeClr val="bg1"/>
          </a:solidFill>
          <a:ln w="19050" cap="flat" cmpd="sng" algn="ctr">
            <a:solidFill>
              <a:schemeClr val="bg2">
                <a:lumMod val="10000"/>
              </a:schemeClr>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Rectangle 21"/>
          <p:cNvSpPr/>
          <p:nvPr/>
        </p:nvSpPr>
        <p:spPr>
          <a:xfrm>
            <a:off x="383275" y="5425851"/>
            <a:ext cx="720000" cy="108000"/>
          </a:xfrm>
          <a:prstGeom prst="rect">
            <a:avLst/>
          </a:prstGeom>
          <a:solidFill>
            <a:srgbClr val="00B0F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23" name="Rectangle 22"/>
          <p:cNvSpPr/>
          <p:nvPr/>
        </p:nvSpPr>
        <p:spPr>
          <a:xfrm>
            <a:off x="383276" y="5131799"/>
            <a:ext cx="720000" cy="108000"/>
          </a:xfrm>
          <a:prstGeom prst="rect">
            <a:avLst/>
          </a:prstGeom>
          <a:solidFill>
            <a:srgbClr val="00B05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24" name="Rectangle 23"/>
          <p:cNvSpPr/>
          <p:nvPr/>
        </p:nvSpPr>
        <p:spPr>
          <a:xfrm>
            <a:off x="383275" y="5739380"/>
            <a:ext cx="720000" cy="108000"/>
          </a:xfrm>
          <a:prstGeom prst="rect">
            <a:avLst/>
          </a:prstGeom>
          <a:solidFill>
            <a:srgbClr val="FF0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25" name="TextBox 24"/>
          <p:cNvSpPr txBox="1"/>
          <p:nvPr/>
        </p:nvSpPr>
        <p:spPr>
          <a:xfrm>
            <a:off x="1223435" y="5038805"/>
            <a:ext cx="2056973" cy="307777"/>
          </a:xfrm>
          <a:prstGeom prst="rect">
            <a:avLst/>
          </a:prstGeom>
          <a:noFill/>
        </p:spPr>
        <p:txBody>
          <a:bodyPr wrap="none" rtlCol="0">
            <a:spAutoFit/>
          </a:bodyPr>
          <a:lstStyle/>
          <a:p>
            <a:pPr fontAlgn="base">
              <a:spcBef>
                <a:spcPct val="0"/>
              </a:spcBef>
              <a:spcAft>
                <a:spcPct val="0"/>
              </a:spcAft>
            </a:pPr>
            <a:r>
              <a:rPr lang="en-GB" dirty="0">
                <a:solidFill>
                  <a:srgbClr val="642566"/>
                </a:solidFill>
              </a:rPr>
              <a:t>Already used for WLAN</a:t>
            </a:r>
          </a:p>
        </p:txBody>
      </p:sp>
      <p:sp>
        <p:nvSpPr>
          <p:cNvPr id="26" name="TextBox 25"/>
          <p:cNvSpPr txBox="1"/>
          <p:nvPr/>
        </p:nvSpPr>
        <p:spPr>
          <a:xfrm>
            <a:off x="1240060" y="5367449"/>
            <a:ext cx="3918060" cy="307777"/>
          </a:xfrm>
          <a:prstGeom prst="rect">
            <a:avLst/>
          </a:prstGeom>
          <a:noFill/>
        </p:spPr>
        <p:txBody>
          <a:bodyPr wrap="none" rtlCol="0">
            <a:spAutoFit/>
          </a:bodyPr>
          <a:lstStyle/>
          <a:p>
            <a:pPr fontAlgn="base">
              <a:spcBef>
                <a:spcPct val="0"/>
              </a:spcBef>
              <a:spcAft>
                <a:spcPct val="0"/>
              </a:spcAft>
            </a:pPr>
            <a:r>
              <a:rPr lang="en-GB" dirty="0">
                <a:solidFill>
                  <a:srgbClr val="642566"/>
                </a:solidFill>
              </a:rPr>
              <a:t>Not used for WLAN, studies agreed in WRC 15</a:t>
            </a:r>
          </a:p>
        </p:txBody>
      </p:sp>
      <p:sp>
        <p:nvSpPr>
          <p:cNvPr id="27" name="TextBox 26"/>
          <p:cNvSpPr txBox="1"/>
          <p:nvPr/>
        </p:nvSpPr>
        <p:spPr>
          <a:xfrm>
            <a:off x="1223434" y="5655915"/>
            <a:ext cx="2651688" cy="307777"/>
          </a:xfrm>
          <a:prstGeom prst="rect">
            <a:avLst/>
          </a:prstGeom>
          <a:noFill/>
        </p:spPr>
        <p:txBody>
          <a:bodyPr wrap="none" rtlCol="0">
            <a:spAutoFit/>
          </a:bodyPr>
          <a:lstStyle/>
          <a:p>
            <a:pPr fontAlgn="base">
              <a:spcBef>
                <a:spcPct val="0"/>
              </a:spcBef>
              <a:spcAft>
                <a:spcPct val="0"/>
              </a:spcAft>
            </a:pPr>
            <a:r>
              <a:rPr lang="en-GB" dirty="0">
                <a:solidFill>
                  <a:srgbClr val="642566"/>
                </a:solidFill>
              </a:rPr>
              <a:t>Not used, no works in progress</a:t>
            </a:r>
          </a:p>
        </p:txBody>
      </p:sp>
      <p:sp>
        <p:nvSpPr>
          <p:cNvPr id="28" name="Rectangle 27"/>
          <p:cNvSpPr/>
          <p:nvPr/>
        </p:nvSpPr>
        <p:spPr>
          <a:xfrm>
            <a:off x="383275" y="5988755"/>
            <a:ext cx="720000" cy="108000"/>
          </a:xfrm>
          <a:prstGeom prst="rect">
            <a:avLst/>
          </a:prstGeom>
          <a:solidFill>
            <a:srgbClr val="FFC000"/>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fontAlgn="base">
              <a:spcBef>
                <a:spcPct val="0"/>
              </a:spcBef>
              <a:spcAft>
                <a:spcPct val="0"/>
              </a:spcAft>
            </a:pPr>
            <a:endParaRPr lang="en-GB">
              <a:solidFill>
                <a:srgbClr val="642566"/>
              </a:solidFill>
            </a:endParaRPr>
          </a:p>
        </p:txBody>
      </p:sp>
      <p:sp>
        <p:nvSpPr>
          <p:cNvPr id="29" name="TextBox 28"/>
          <p:cNvSpPr txBox="1"/>
          <p:nvPr/>
        </p:nvSpPr>
        <p:spPr>
          <a:xfrm>
            <a:off x="1221782" y="5916084"/>
            <a:ext cx="1638590" cy="307777"/>
          </a:xfrm>
          <a:prstGeom prst="rect">
            <a:avLst/>
          </a:prstGeom>
          <a:noFill/>
        </p:spPr>
        <p:txBody>
          <a:bodyPr wrap="none" rtlCol="0">
            <a:spAutoFit/>
          </a:bodyPr>
          <a:lstStyle/>
          <a:p>
            <a:pPr fontAlgn="base">
              <a:spcBef>
                <a:spcPct val="0"/>
              </a:spcBef>
              <a:spcAft>
                <a:spcPct val="0"/>
              </a:spcAft>
            </a:pPr>
            <a:r>
              <a:rPr lang="en-GB" dirty="0">
                <a:solidFill>
                  <a:srgbClr val="642566"/>
                </a:solidFill>
              </a:rPr>
              <a:t>new release in UK</a:t>
            </a:r>
          </a:p>
        </p:txBody>
      </p:sp>
      <p:cxnSp>
        <p:nvCxnSpPr>
          <p:cNvPr id="31" name="Straight Connector 30"/>
          <p:cNvCxnSpPr/>
          <p:nvPr/>
        </p:nvCxnSpPr>
        <p:spPr bwMode="auto">
          <a:xfrm>
            <a:off x="2411760" y="1955072"/>
            <a:ext cx="0" cy="337545"/>
          </a:xfrm>
          <a:prstGeom prst="line">
            <a:avLst/>
          </a:prstGeom>
          <a:solidFill>
            <a:schemeClr val="bg1"/>
          </a:solidFill>
          <a:ln w="19050" cap="flat" cmpd="sng" algn="ctr">
            <a:solidFill>
              <a:schemeClr val="bg2">
                <a:lumMod val="10000"/>
              </a:schemeClr>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7105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5.8 GHz UK Release for Wi-Fi</a:t>
            </a:r>
          </a:p>
        </p:txBody>
      </p:sp>
      <p:sp>
        <p:nvSpPr>
          <p:cNvPr id="3" name="Content Placeholder 2"/>
          <p:cNvSpPr>
            <a:spLocks noGrp="1"/>
          </p:cNvSpPr>
          <p:nvPr>
            <p:ph idx="1"/>
          </p:nvPr>
        </p:nvSpPr>
        <p:spPr>
          <a:xfrm>
            <a:off x="444500" y="2185988"/>
            <a:ext cx="8248650" cy="3200876"/>
          </a:xfrm>
        </p:spPr>
        <p:txBody>
          <a:bodyPr/>
          <a:lstStyle/>
          <a:p>
            <a:r>
              <a:rPr lang="en-GB" dirty="0"/>
              <a:t>5725 - 5850 MHz ISM band</a:t>
            </a:r>
          </a:p>
          <a:p>
            <a:pPr marL="0" indent="0">
              <a:buNone/>
            </a:pPr>
            <a:endParaRPr lang="en-GB" dirty="0"/>
          </a:p>
          <a:p>
            <a:r>
              <a:rPr lang="en-GB" dirty="0"/>
              <a:t>UK made a statement releasing the band </a:t>
            </a:r>
            <a:r>
              <a:rPr lang="en-GB" dirty="0">
                <a:hlinkClick r:id="rId3"/>
              </a:rPr>
              <a:t>https://www.ofcom.org.uk/consultations-and-statements/category-1/5-GHz-Wi-Fi</a:t>
            </a:r>
            <a:r>
              <a:rPr lang="en-GB" dirty="0"/>
              <a:t> which closed in July 2017</a:t>
            </a:r>
          </a:p>
          <a:p>
            <a:pPr marL="0" indent="0">
              <a:buNone/>
            </a:pPr>
            <a:endParaRPr lang="en-GB" dirty="0"/>
          </a:p>
          <a:p>
            <a:r>
              <a:rPr lang="en-GB" dirty="0"/>
              <a:t>Potential to become a global Wi-Fi band although UK </a:t>
            </a:r>
            <a:r>
              <a:rPr lang="en-GB" dirty="0" err="1"/>
              <a:t>regs</a:t>
            </a:r>
            <a:r>
              <a:rPr lang="en-GB" dirty="0"/>
              <a:t>. differ from US</a:t>
            </a:r>
          </a:p>
          <a:p>
            <a:endParaRPr lang="en-GB" dirty="0"/>
          </a:p>
          <a:p>
            <a:r>
              <a:rPr lang="en-GB" dirty="0"/>
              <a:t>Wi-Fi deployments in this band needed to coexist with different incumbents from US notably FSS (region 1 allocation only)</a:t>
            </a:r>
          </a:p>
          <a:p>
            <a:endParaRPr lang="en-GB" dirty="0"/>
          </a:p>
          <a:p>
            <a:r>
              <a:rPr lang="en-GB" dirty="0"/>
              <a:t>International work will continue on the band after UK release both in CEPT and the ITU</a:t>
            </a:r>
          </a:p>
          <a:p>
            <a:endParaRPr lang="en-GB" dirty="0"/>
          </a:p>
          <a:p>
            <a:r>
              <a:rPr lang="en-GB" dirty="0"/>
              <a:t>Some dispensations for channel use across the band edge boundary </a:t>
            </a:r>
          </a:p>
        </p:txBody>
      </p:sp>
      <p:sp>
        <p:nvSpPr>
          <p:cNvPr id="4" name="Slide Number Placeholder 3"/>
          <p:cNvSpPr>
            <a:spLocks noGrp="1"/>
          </p:cNvSpPr>
          <p:nvPr>
            <p:ph type="sldNum" sz="quarter" idx="10"/>
          </p:nvPr>
        </p:nvSpPr>
        <p:spPr/>
        <p:txBody>
          <a:bodyPr/>
          <a:lstStyle/>
          <a:p>
            <a:fld id="{1421686B-F622-4573-B158-A5AB13847CB0}" type="slidenum">
              <a:rPr lang="en-GB" altLang="en-US" smtClean="0"/>
              <a:pPr/>
              <a:t>5</a:t>
            </a:fld>
            <a:endParaRPr lang="en-GB" altLang="en-US"/>
          </a:p>
        </p:txBody>
      </p:sp>
    </p:spTree>
    <p:extLst>
      <p:ext uri="{BB962C8B-B14F-4D97-AF65-F5344CB8AC3E}">
        <p14:creationId xmlns:p14="http://schemas.microsoft.com/office/powerpoint/2010/main" val="1191069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472B6-3705-4485-B61E-5F249038E11E}"/>
              </a:ext>
            </a:extLst>
          </p:cNvPr>
          <p:cNvSpPr>
            <a:spLocks noGrp="1"/>
          </p:cNvSpPr>
          <p:nvPr>
            <p:ph type="title"/>
          </p:nvPr>
        </p:nvSpPr>
        <p:spPr>
          <a:xfrm>
            <a:off x="444500" y="1055528"/>
            <a:ext cx="6460381" cy="369332"/>
          </a:xfrm>
        </p:spPr>
        <p:txBody>
          <a:bodyPr/>
          <a:lstStyle/>
          <a:p>
            <a:r>
              <a:rPr lang="en-GB" dirty="0"/>
              <a:t>Closer view of the new regulations </a:t>
            </a:r>
          </a:p>
        </p:txBody>
      </p:sp>
      <p:sp>
        <p:nvSpPr>
          <p:cNvPr id="3" name="Content Placeholder 2">
            <a:extLst>
              <a:ext uri="{FF2B5EF4-FFF2-40B4-BE49-F238E27FC236}">
                <a16:creationId xmlns:a16="http://schemas.microsoft.com/office/drawing/2014/main" id="{9C1BB229-D6ED-4E75-9093-3936A3A8E10B}"/>
              </a:ext>
            </a:extLst>
          </p:cNvPr>
          <p:cNvSpPr>
            <a:spLocks noGrp="1"/>
          </p:cNvSpPr>
          <p:nvPr>
            <p:ph idx="1"/>
          </p:nvPr>
        </p:nvSpPr>
        <p:spPr>
          <a:xfrm>
            <a:off x="292100" y="4462780"/>
            <a:ext cx="8539480" cy="2031325"/>
          </a:xfrm>
        </p:spPr>
        <p:txBody>
          <a:bodyPr/>
          <a:lstStyle/>
          <a:p>
            <a:endParaRPr lang="en-GB" dirty="0"/>
          </a:p>
          <a:p>
            <a:r>
              <a:rPr lang="en-GB" sz="1800" dirty="0"/>
              <a:t>Special dispensation for channels overlapping boundary at 5725 MHz to use 1W</a:t>
            </a:r>
          </a:p>
          <a:p>
            <a:pPr marL="0" indent="0">
              <a:buNone/>
            </a:pPr>
            <a:r>
              <a:rPr lang="en-GB" sz="1800" dirty="0"/>
              <a:t> </a:t>
            </a:r>
          </a:p>
          <a:p>
            <a:r>
              <a:rPr lang="en-GB" dirty="0"/>
              <a:t>DFS radar test signals slightly different in 5.8GHz from those used in other 5GHz bands.</a:t>
            </a:r>
          </a:p>
          <a:p>
            <a:endParaRPr lang="en-GB" dirty="0"/>
          </a:p>
          <a:p>
            <a:r>
              <a:rPr lang="en-GB" dirty="0"/>
              <a:t>To use DFS test procedures and requirements from EN301 893 but radar test signals from EN 302 502 for more detail see VNS 2030/8/3 </a:t>
            </a:r>
            <a:r>
              <a:rPr lang="en-GB" dirty="0">
                <a:hlinkClick r:id="rId3"/>
              </a:rPr>
              <a:t>https://www.ofcom.org.uk/__data/assets/pdf_file/0016/104416/vns-203083.pdf</a:t>
            </a:r>
            <a:r>
              <a:rPr lang="en-GB" dirty="0"/>
              <a:t>   </a:t>
            </a:r>
          </a:p>
        </p:txBody>
      </p:sp>
      <p:sp>
        <p:nvSpPr>
          <p:cNvPr id="4" name="Slide Number Placeholder 3">
            <a:extLst>
              <a:ext uri="{FF2B5EF4-FFF2-40B4-BE49-F238E27FC236}">
                <a16:creationId xmlns:a16="http://schemas.microsoft.com/office/drawing/2014/main" id="{F2CAC3B3-3DA1-4C49-8102-F6451B141E95}"/>
              </a:ext>
            </a:extLst>
          </p:cNvPr>
          <p:cNvSpPr>
            <a:spLocks noGrp="1"/>
          </p:cNvSpPr>
          <p:nvPr>
            <p:ph type="sldNum" sz="quarter" idx="10"/>
          </p:nvPr>
        </p:nvSpPr>
        <p:spPr/>
        <p:txBody>
          <a:bodyPr/>
          <a:lstStyle/>
          <a:p>
            <a:fld id="{1421686B-F622-4573-B158-A5AB13847CB0}" type="slidenum">
              <a:rPr lang="en-GB" altLang="en-US" smtClean="0"/>
              <a:pPr/>
              <a:t>6</a:t>
            </a:fld>
            <a:endParaRPr lang="en-GB" altLang="en-US"/>
          </a:p>
        </p:txBody>
      </p:sp>
      <p:sp>
        <p:nvSpPr>
          <p:cNvPr id="5" name="Rectangle 2">
            <a:extLst>
              <a:ext uri="{FF2B5EF4-FFF2-40B4-BE49-F238E27FC236}">
                <a16:creationId xmlns:a16="http://schemas.microsoft.com/office/drawing/2014/main" id="{9955F890-0EC8-4AB9-91B1-978F025194F9}"/>
              </a:ext>
            </a:extLst>
          </p:cNvPr>
          <p:cNvSpPr>
            <a:spLocks noChangeArrowheads="1"/>
          </p:cNvSpPr>
          <p:nvPr/>
        </p:nvSpPr>
        <p:spPr bwMode="auto">
          <a:xfrm>
            <a:off x="292100" y="168791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a:ln>
                <a:noFill/>
              </a:ln>
              <a:solidFill>
                <a:schemeClr val="tx1"/>
              </a:solidFill>
              <a:effectLst/>
              <a:latin typeface="Arial" panose="020B0604020202020204" pitchFamily="34" charset="0"/>
            </a:endParaRPr>
          </a:p>
        </p:txBody>
      </p:sp>
      <p:pic>
        <p:nvPicPr>
          <p:cNvPr id="1025" name="Picture 18">
            <a:extLst>
              <a:ext uri="{FF2B5EF4-FFF2-40B4-BE49-F238E27FC236}">
                <a16:creationId xmlns:a16="http://schemas.microsoft.com/office/drawing/2014/main" id="{038CBD00-E0AA-47AD-8002-FCC93824F08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499" y="1813560"/>
            <a:ext cx="8200369" cy="252004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761FBC45-2BC8-4617-9D08-67517223423B}"/>
              </a:ext>
            </a:extLst>
          </p:cNvPr>
          <p:cNvSpPr>
            <a:spLocks noChangeArrowheads="1"/>
          </p:cNvSpPr>
          <p:nvPr/>
        </p:nvSpPr>
        <p:spPr bwMode="auto">
          <a:xfrm>
            <a:off x="375920" y="1477208"/>
            <a:ext cx="816483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Figure A1: Existing 5 GHz RLAN channels and the new channels we are making available</a:t>
            </a:r>
            <a:endParaRPr kumimoji="0" lang="en-GB"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GB" altLang="en-US" sz="1800" b="0" i="0" u="none" strike="noStrike" cap="none" normalizeH="0" baseline="0" dirty="0">
                <a:ln>
                  <a:noFill/>
                </a:ln>
                <a:solidFill>
                  <a:schemeClr val="tx1"/>
                </a:solidFill>
                <a:effectLst/>
                <a:latin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4888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D113F-9950-47D6-8DE2-738D2FE7971F}"/>
              </a:ext>
            </a:extLst>
          </p:cNvPr>
          <p:cNvSpPr>
            <a:spLocks noGrp="1"/>
          </p:cNvSpPr>
          <p:nvPr>
            <p:ph type="title"/>
          </p:nvPr>
        </p:nvSpPr>
        <p:spPr>
          <a:xfrm>
            <a:off x="444500" y="904240"/>
            <a:ext cx="6460381" cy="369332"/>
          </a:xfrm>
        </p:spPr>
        <p:txBody>
          <a:bodyPr/>
          <a:lstStyle/>
          <a:p>
            <a:r>
              <a:rPr lang="en-GB" dirty="0"/>
              <a:t>WRC 19 and </a:t>
            </a:r>
            <a:r>
              <a:rPr lang="en-GB" dirty="0" err="1"/>
              <a:t>Wi-FI</a:t>
            </a:r>
            <a:r>
              <a:rPr lang="en-GB" dirty="0"/>
              <a:t> (UK perspective) </a:t>
            </a:r>
          </a:p>
        </p:txBody>
      </p:sp>
      <p:sp>
        <p:nvSpPr>
          <p:cNvPr id="4" name="Slide Number Placeholder 3">
            <a:extLst>
              <a:ext uri="{FF2B5EF4-FFF2-40B4-BE49-F238E27FC236}">
                <a16:creationId xmlns:a16="http://schemas.microsoft.com/office/drawing/2014/main" id="{1F0418FC-5DE9-4A91-90C5-E3AFB96DAB27}"/>
              </a:ext>
            </a:extLst>
          </p:cNvPr>
          <p:cNvSpPr>
            <a:spLocks noGrp="1"/>
          </p:cNvSpPr>
          <p:nvPr>
            <p:ph type="sldNum" sz="quarter" idx="10"/>
          </p:nvPr>
        </p:nvSpPr>
        <p:spPr/>
        <p:txBody>
          <a:bodyPr/>
          <a:lstStyle/>
          <a:p>
            <a:fld id="{1421686B-F622-4573-B158-A5AB13847CB0}" type="slidenum">
              <a:rPr lang="en-GB" altLang="en-US" smtClean="0"/>
              <a:pPr/>
              <a:t>7</a:t>
            </a:fld>
            <a:endParaRPr lang="en-GB" altLang="en-US"/>
          </a:p>
        </p:txBody>
      </p:sp>
      <p:sp>
        <p:nvSpPr>
          <p:cNvPr id="5" name="Rectangle 4">
            <a:extLst>
              <a:ext uri="{FF2B5EF4-FFF2-40B4-BE49-F238E27FC236}">
                <a16:creationId xmlns:a16="http://schemas.microsoft.com/office/drawing/2014/main" id="{519710D2-951D-4F43-8491-D02FDD5419F3}"/>
              </a:ext>
            </a:extLst>
          </p:cNvPr>
          <p:cNvSpPr/>
          <p:nvPr/>
        </p:nvSpPr>
        <p:spPr>
          <a:xfrm>
            <a:off x="327818" y="1636984"/>
            <a:ext cx="8519002" cy="4985980"/>
          </a:xfrm>
          <a:prstGeom prst="rect">
            <a:avLst/>
          </a:prstGeom>
        </p:spPr>
        <p:txBody>
          <a:bodyPr wrap="square">
            <a:spAutoFit/>
          </a:bodyPr>
          <a:lstStyle/>
          <a:p>
            <a:r>
              <a:rPr lang="en-GB" sz="2400" b="1" dirty="0"/>
              <a:t>To allow outdoor use worldwide in existing bands</a:t>
            </a:r>
          </a:p>
          <a:p>
            <a:endParaRPr lang="en-GB" sz="2400" b="1" dirty="0"/>
          </a:p>
          <a:p>
            <a:pPr marL="285750" indent="-285750">
              <a:buFont typeface="Arial" panose="020B0604020202020204" pitchFamily="34" charset="0"/>
              <a:buChar char="•"/>
            </a:pPr>
            <a:r>
              <a:rPr lang="en-GB" sz="1800" dirty="0"/>
              <a:t>5150-5250 MHz </a:t>
            </a:r>
          </a:p>
          <a:p>
            <a:r>
              <a:rPr lang="en-GB" sz="1800" dirty="0"/>
              <a:t>outdoor use seems more important for FWA than mass market Wi-Fi which seems to have less demand in UK, Ofcom are not proactive in presenting studies but are willing to be convinced by studies its possible to have outdoor use in the band similar to US/Canada regulations. France and Germany are pushing to allow low power use in cars in this band &lt; = 25mW. </a:t>
            </a:r>
          </a:p>
          <a:p>
            <a:endParaRPr lang="en-GB" sz="1800" dirty="0"/>
          </a:p>
          <a:p>
            <a:endParaRPr lang="en-GB" sz="1800" dirty="0"/>
          </a:p>
          <a:p>
            <a:pPr marL="285750" indent="-285750">
              <a:buFont typeface="Arial" panose="020B0604020202020204" pitchFamily="34" charset="0"/>
              <a:buChar char="•"/>
            </a:pPr>
            <a:r>
              <a:rPr lang="en-GB" sz="1800" dirty="0"/>
              <a:t>5250-5350 MHz </a:t>
            </a:r>
          </a:p>
          <a:p>
            <a:r>
              <a:rPr lang="en-GB" sz="1800" dirty="0"/>
              <a:t>outdoor use more important for FWA than mass market Wi-Fi which seems to have less demand in UK, Ofcom are not proactive in presenting studies but are willing to be convinced by studies its possible to have outdoor use in the band similar to US/Canada regulations. Have not objected to a no change option being adopted by CEPT in their draft brief.</a:t>
            </a:r>
          </a:p>
          <a:p>
            <a:endParaRPr lang="en-GB" sz="1800" dirty="0"/>
          </a:p>
        </p:txBody>
      </p:sp>
    </p:spTree>
    <p:extLst>
      <p:ext uri="{BB962C8B-B14F-4D97-AF65-F5344CB8AC3E}">
        <p14:creationId xmlns:p14="http://schemas.microsoft.com/office/powerpoint/2010/main" val="2351518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D113F-9950-47D6-8DE2-738D2FE7971F}"/>
              </a:ext>
            </a:extLst>
          </p:cNvPr>
          <p:cNvSpPr>
            <a:spLocks noGrp="1"/>
          </p:cNvSpPr>
          <p:nvPr>
            <p:ph type="title"/>
          </p:nvPr>
        </p:nvSpPr>
        <p:spPr>
          <a:xfrm>
            <a:off x="444500" y="904240"/>
            <a:ext cx="6460381" cy="369332"/>
          </a:xfrm>
        </p:spPr>
        <p:txBody>
          <a:bodyPr/>
          <a:lstStyle/>
          <a:p>
            <a:r>
              <a:rPr lang="en-GB" dirty="0"/>
              <a:t>WRC 19 and </a:t>
            </a:r>
            <a:r>
              <a:rPr lang="en-GB" dirty="0" err="1"/>
              <a:t>Wi-FI</a:t>
            </a:r>
            <a:r>
              <a:rPr lang="en-GB" dirty="0"/>
              <a:t> (UK perspective) </a:t>
            </a:r>
          </a:p>
        </p:txBody>
      </p:sp>
      <p:sp>
        <p:nvSpPr>
          <p:cNvPr id="4" name="Slide Number Placeholder 3">
            <a:extLst>
              <a:ext uri="{FF2B5EF4-FFF2-40B4-BE49-F238E27FC236}">
                <a16:creationId xmlns:a16="http://schemas.microsoft.com/office/drawing/2014/main" id="{1F0418FC-5DE9-4A91-90C5-E3AFB96DAB27}"/>
              </a:ext>
            </a:extLst>
          </p:cNvPr>
          <p:cNvSpPr>
            <a:spLocks noGrp="1"/>
          </p:cNvSpPr>
          <p:nvPr>
            <p:ph type="sldNum" sz="quarter" idx="10"/>
          </p:nvPr>
        </p:nvSpPr>
        <p:spPr/>
        <p:txBody>
          <a:bodyPr/>
          <a:lstStyle/>
          <a:p>
            <a:fld id="{1421686B-F622-4573-B158-A5AB13847CB0}" type="slidenum">
              <a:rPr lang="en-GB" altLang="en-US" smtClean="0"/>
              <a:pPr/>
              <a:t>8</a:t>
            </a:fld>
            <a:endParaRPr lang="en-GB" altLang="en-US"/>
          </a:p>
        </p:txBody>
      </p:sp>
      <p:sp>
        <p:nvSpPr>
          <p:cNvPr id="5" name="Rectangle 4">
            <a:extLst>
              <a:ext uri="{FF2B5EF4-FFF2-40B4-BE49-F238E27FC236}">
                <a16:creationId xmlns:a16="http://schemas.microsoft.com/office/drawing/2014/main" id="{519710D2-951D-4F43-8491-D02FDD5419F3}"/>
              </a:ext>
            </a:extLst>
          </p:cNvPr>
          <p:cNvSpPr/>
          <p:nvPr/>
        </p:nvSpPr>
        <p:spPr>
          <a:xfrm>
            <a:off x="327818" y="1499979"/>
            <a:ext cx="8519002" cy="4801314"/>
          </a:xfrm>
          <a:prstGeom prst="rect">
            <a:avLst/>
          </a:prstGeom>
        </p:spPr>
        <p:txBody>
          <a:bodyPr wrap="square">
            <a:spAutoFit/>
          </a:bodyPr>
          <a:lstStyle/>
          <a:p>
            <a:r>
              <a:rPr lang="en-GB" sz="1800" b="1" dirty="0"/>
              <a:t>Proposed new allocations for Wi-Fi use worldwide</a:t>
            </a:r>
            <a:endParaRPr lang="en-GB" sz="1800" dirty="0"/>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5350-5470 MHz was support for Wi-Fi use in UK consultation but the band is also crucial for space science and military use, Ofcom are not proactive in presenting studies but are willing to be convinced through more studies that sharing is possible with additional mitigation techniques. Have not objected to a no change option being adopted by CEPT in their draft brief.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5725–5850 MHz  opened up by the UK recently and we have been proactive in promoting our studies and regulations in CEPT as a possible way forward for an primary mobile allocation for RLAN use in Region 1.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5850-5925 MHz will require cooperation with safety related ITS use in the band, Ofcom are not proactive in presenting studies but are willing to be convinced through more studies that sharing is possible with additional mitigation techniques. Have not objected to a no change option being adopted by CEPT in their draft brief. </a:t>
            </a:r>
          </a:p>
        </p:txBody>
      </p:sp>
    </p:spTree>
    <p:extLst>
      <p:ext uri="{BB962C8B-B14F-4D97-AF65-F5344CB8AC3E}">
        <p14:creationId xmlns:p14="http://schemas.microsoft.com/office/powerpoint/2010/main" val="2764082635"/>
      </p:ext>
    </p:extLst>
  </p:cSld>
  <p:clrMapOvr>
    <a:masterClrMapping/>
  </p:clrMapOvr>
</p:sld>
</file>

<file path=ppt/theme/theme1.xml><?xml version="1.0" encoding="utf-8"?>
<a:theme xmlns:a="http://schemas.openxmlformats.org/drawingml/2006/main" name="Ofcom">
  <a:themeElements>
    <a:clrScheme name="Ofcom (Jan 2009)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Ofcom (Jan 2009)">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Ofcom (Jan 2009)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D18994DA-124F-411C-9DD6-D0AB250971E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com Template - Oct 2007">
  <a:themeElements>
    <a:clrScheme name="1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1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BEDE8A33-3A70-4472-B89F-2F5DAA432FAC}"/>
    </a:ext>
  </a:extLst>
</a:theme>
</file>

<file path=ppt/theme/theme4.xml><?xml version="1.0" encoding="utf-8"?>
<a:theme xmlns:a="http://schemas.openxmlformats.org/drawingml/2006/main" name="2_Ofcom Template - Oct 2007">
  <a:themeElements>
    <a:clrScheme name="2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2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BE390091-6B61-40E2-992F-07D2FA097769}"/>
    </a:ext>
  </a:extLst>
</a:theme>
</file>

<file path=ppt/theme/theme5.xml><?xml version="1.0" encoding="utf-8"?>
<a:theme xmlns:a="http://schemas.openxmlformats.org/drawingml/2006/main" name="3_Ofcom Template - Oct 2007">
  <a:themeElements>
    <a:clrScheme name="3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3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3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B3FBC882-4D8E-4C67-8CCA-5DA57BE33E46}"/>
    </a:ext>
  </a:extLst>
</a:theme>
</file>

<file path=ppt/theme/theme6.xml><?xml version="1.0" encoding="utf-8"?>
<a:theme xmlns:a="http://schemas.openxmlformats.org/drawingml/2006/main" name="4_Ofcom Template - Oct 2007">
  <a:themeElements>
    <a:clrScheme name="4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4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4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D279828E-1E63-42E8-8CD9-A4D42E25EB50}"/>
    </a:ext>
  </a:extLst>
</a:theme>
</file>

<file path=ppt/theme/theme7.xml><?xml version="1.0" encoding="utf-8"?>
<a:theme xmlns:a="http://schemas.openxmlformats.org/drawingml/2006/main" name="5_Ofcom Template - Oct 2007">
  <a:themeElements>
    <a:clrScheme name="5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fontScheme name="5_Ofcom Template - Oct 2007">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bg1"/>
        </a:solidFill>
        <a:ln w="19050" cap="flat" cmpd="sng" algn="ctr">
          <a:solidFill>
            <a:srgbClr val="C90044"/>
          </a:solidFill>
          <a:prstDash val="solid"/>
          <a:round/>
          <a:headEnd type="none" w="med"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36000" tIns="36000" rIns="36000" bIns="360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5_Ofcom Template - Oct 2007 1">
        <a:dk1>
          <a:srgbClr val="642566"/>
        </a:dk1>
        <a:lt1>
          <a:srgbClr val="FFFFFF"/>
        </a:lt1>
        <a:dk2>
          <a:srgbClr val="642566"/>
        </a:dk2>
        <a:lt2>
          <a:srgbClr val="EAEAEA"/>
        </a:lt2>
        <a:accent1>
          <a:srgbClr val="642566"/>
        </a:accent1>
        <a:accent2>
          <a:srgbClr val="A9CF38"/>
        </a:accent2>
        <a:accent3>
          <a:srgbClr val="FFFFFF"/>
        </a:accent3>
        <a:accent4>
          <a:srgbClr val="541E56"/>
        </a:accent4>
        <a:accent5>
          <a:srgbClr val="B8ACB8"/>
        </a:accent5>
        <a:accent6>
          <a:srgbClr val="99BB32"/>
        </a:accent6>
        <a:hlink>
          <a:srgbClr val="E65767"/>
        </a:hlink>
        <a:folHlink>
          <a:srgbClr val="F7941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4D382754-60ED-4AA2-8AB5-BEBA014FD756}" vid="{A3B34CFA-42D9-49A9-9818-378924EE4BFA}"/>
    </a:ext>
  </a:ext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External ppt Template Aug16</Template>
  <TotalTime>3517</TotalTime>
  <Words>1778</Words>
  <Application>Microsoft Office PowerPoint</Application>
  <PresentationFormat>On-screen Show (4:3)</PresentationFormat>
  <Paragraphs>218</Paragraphs>
  <Slides>14</Slides>
  <Notes>14</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14</vt:i4>
      </vt:variant>
    </vt:vector>
  </HeadingPairs>
  <TitlesOfParts>
    <vt:vector size="25" baseType="lpstr">
      <vt:lpstr>Arial</vt:lpstr>
      <vt:lpstr>Calibri</vt:lpstr>
      <vt:lpstr>Calibri Light</vt:lpstr>
      <vt:lpstr>Times New Roman</vt:lpstr>
      <vt:lpstr>Ofcom</vt:lpstr>
      <vt:lpstr>Custom Design</vt:lpstr>
      <vt:lpstr>1_Ofcom Template - Oct 2007</vt:lpstr>
      <vt:lpstr>2_Ofcom Template - Oct 2007</vt:lpstr>
      <vt:lpstr>3_Ofcom Template - Oct 2007</vt:lpstr>
      <vt:lpstr>4_Ofcom Template - Oct 2007</vt:lpstr>
      <vt:lpstr>5_Ofcom Template - Oct 2007</vt:lpstr>
      <vt:lpstr>Update for IEEE 802</vt:lpstr>
      <vt:lpstr>Contents</vt:lpstr>
      <vt:lpstr>Previous UK 5 GHz  Band Consultation Responses</vt:lpstr>
      <vt:lpstr>5 GHz Consultation Responses</vt:lpstr>
      <vt:lpstr>Licence-exempt spectrum: UK said they would  release more bands in 2017</vt:lpstr>
      <vt:lpstr>5.8 GHz UK Release for Wi-Fi</vt:lpstr>
      <vt:lpstr>Closer view of the new regulations </vt:lpstr>
      <vt:lpstr>WRC 19 and Wi-FI (UK perspective) </vt:lpstr>
      <vt:lpstr>WRC 19 and Wi-FI (UK perspective) </vt:lpstr>
      <vt:lpstr>WRC 19 and Wi-FI (CEPT perspective) </vt:lpstr>
      <vt:lpstr>RLAN technologies sharing spectrum in 5GHz</vt:lpstr>
      <vt:lpstr>Other Issues of note (1)</vt:lpstr>
      <vt:lpstr>Other Issues of note (2) </vt:lpstr>
      <vt:lpstr>Other Issues of note (3) </vt:lpstr>
    </vt:vector>
  </TitlesOfParts>
  <Company>Ofcom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document (Arial 36pt bold Purple)</dc:title>
  <dc:creator>Michael Paynter</dc:creator>
  <cp:lastModifiedBy>UK comments</cp:lastModifiedBy>
  <cp:revision>63</cp:revision>
  <dcterms:created xsi:type="dcterms:W3CDTF">2016-12-08T16:03:48Z</dcterms:created>
  <dcterms:modified xsi:type="dcterms:W3CDTF">2018-01-18T12:02:32Z</dcterms:modified>
</cp:coreProperties>
</file>