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709E98-AA7E-45A0-9DC7-DA02E6EA778F}" v="4423" dt="2018-05-29T15:28:57.0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3" autoAdjust="0"/>
    <p:restoredTop sz="95501" autoAdjust="0"/>
  </p:normalViewPr>
  <p:slideViewPr>
    <p:cSldViewPr>
      <p:cViewPr varScale="1">
        <p:scale>
          <a:sx n="66" d="100"/>
          <a:sy n="66" d="100"/>
        </p:scale>
        <p:origin x="1632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Kennedy" userId="365e0a31cecd9040" providerId="LiveId" clId="{2A3DEC76-7DD4-4BC5-AC17-C9F5202B9BED}"/>
    <pc:docChg chg="undo custSel addSld delSld modSld modMainMaster">
      <pc:chgData name="Richard Kennedy" userId="365e0a31cecd9040" providerId="LiveId" clId="{2A3DEC76-7DD4-4BC5-AC17-C9F5202B9BED}" dt="2018-05-29T14:47:15.045" v="4413" actId="20577"/>
      <pc:docMkLst>
        <pc:docMk/>
      </pc:docMkLst>
      <pc:sldChg chg="modSp">
        <pc:chgData name="Richard Kennedy" userId="365e0a31cecd9040" providerId="LiveId" clId="{2A3DEC76-7DD4-4BC5-AC17-C9F5202B9BED}" dt="2018-05-29T14:40:12.085" v="4336" actId="20577"/>
        <pc:sldMkLst>
          <pc:docMk/>
          <pc:sldMk cId="0" sldId="256"/>
        </pc:sldMkLst>
        <pc:spChg chg="mod">
          <ac:chgData name="Richard Kennedy" userId="365e0a31cecd9040" providerId="LiveId" clId="{2A3DEC76-7DD4-4BC5-AC17-C9F5202B9BED}" dt="2018-05-29T12:08:26.045" v="8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ichard Kennedy" userId="365e0a31cecd9040" providerId="LiveId" clId="{2A3DEC76-7DD4-4BC5-AC17-C9F5202B9BED}" dt="2018-05-29T14:39:53.117" v="433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ichard Kennedy" userId="365e0a31cecd9040" providerId="LiveId" clId="{2A3DEC76-7DD4-4BC5-AC17-C9F5202B9BED}" dt="2018-05-29T14:40:12.085" v="4336" actId="2057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Richard Kennedy" userId="365e0a31cecd9040" providerId="LiveId" clId="{2A3DEC76-7DD4-4BC5-AC17-C9F5202B9BED}" dt="2018-05-29T13:29:11.693" v="544" actId="20577"/>
        <pc:sldMkLst>
          <pc:docMk/>
          <pc:sldMk cId="1947103957" sldId="266"/>
        </pc:sldMkLst>
        <pc:spChg chg="mod">
          <ac:chgData name="Richard Kennedy" userId="365e0a31cecd9040" providerId="LiveId" clId="{2A3DEC76-7DD4-4BC5-AC17-C9F5202B9BED}" dt="2018-05-29T12:08:42.447" v="93" actId="20577"/>
          <ac:spMkLst>
            <pc:docMk/>
            <pc:sldMk cId="1947103957" sldId="266"/>
            <ac:spMk id="31745" creationId="{00000000-0000-0000-0000-000000000000}"/>
          </ac:spMkLst>
        </pc:spChg>
        <pc:spChg chg="mod">
          <ac:chgData name="Richard Kennedy" userId="365e0a31cecd9040" providerId="LiveId" clId="{2A3DEC76-7DD4-4BC5-AC17-C9F5202B9BED}" dt="2018-05-29T13:29:11.693" v="544" actId="20577"/>
          <ac:spMkLst>
            <pc:docMk/>
            <pc:sldMk cId="1947103957" sldId="266"/>
            <ac:spMk id="31746" creationId="{00000000-0000-0000-0000-000000000000}"/>
          </ac:spMkLst>
        </pc:spChg>
      </pc:sldChg>
      <pc:sldChg chg="addSp delSp modSp add">
        <pc:chgData name="Richard Kennedy" userId="365e0a31cecd9040" providerId="LiveId" clId="{2A3DEC76-7DD4-4BC5-AC17-C9F5202B9BED}" dt="2018-05-29T14:41:58.215" v="4363" actId="20577"/>
        <pc:sldMkLst>
          <pc:docMk/>
          <pc:sldMk cId="3129921717" sldId="267"/>
        </pc:sldMkLst>
        <pc:spChg chg="mod">
          <ac:chgData name="Richard Kennedy" userId="365e0a31cecd9040" providerId="LiveId" clId="{2A3DEC76-7DD4-4BC5-AC17-C9F5202B9BED}" dt="2018-05-29T13:29:47.563" v="557" actId="20577"/>
          <ac:spMkLst>
            <pc:docMk/>
            <pc:sldMk cId="3129921717" sldId="267"/>
            <ac:spMk id="2" creationId="{C541B5E3-7553-4BF9-B201-1B8F9A292FFB}"/>
          </ac:spMkLst>
        </pc:spChg>
        <pc:spChg chg="mod">
          <ac:chgData name="Richard Kennedy" userId="365e0a31cecd9040" providerId="LiveId" clId="{2A3DEC76-7DD4-4BC5-AC17-C9F5202B9BED}" dt="2018-05-29T14:41:58.215" v="4363" actId="20577"/>
          <ac:spMkLst>
            <pc:docMk/>
            <pc:sldMk cId="3129921717" sldId="267"/>
            <ac:spMk id="3" creationId="{A2D055D4-0B56-44D1-8A7D-ED314F4A5BCF}"/>
          </ac:spMkLst>
        </pc:spChg>
        <pc:spChg chg="add del mod">
          <ac:chgData name="Richard Kennedy" userId="365e0a31cecd9040" providerId="LiveId" clId="{2A3DEC76-7DD4-4BC5-AC17-C9F5202B9BED}" dt="2018-05-29T13:36:50.123" v="1093" actId="20577"/>
          <ac:spMkLst>
            <pc:docMk/>
            <pc:sldMk cId="3129921717" sldId="267"/>
            <ac:spMk id="7" creationId="{31B02756-5D05-4590-B439-8EE946BC3708}"/>
          </ac:spMkLst>
        </pc:spChg>
        <pc:spChg chg="add del mod">
          <ac:chgData name="Richard Kennedy" userId="365e0a31cecd9040" providerId="LiveId" clId="{2A3DEC76-7DD4-4BC5-AC17-C9F5202B9BED}" dt="2018-05-29T13:36:50.123" v="1093" actId="20577"/>
          <ac:spMkLst>
            <pc:docMk/>
            <pc:sldMk cId="3129921717" sldId="267"/>
            <ac:spMk id="8" creationId="{342DBB90-4D98-4A82-AC98-C5165667F9AD}"/>
          </ac:spMkLst>
        </pc:spChg>
        <pc:spChg chg="add del mod">
          <ac:chgData name="Richard Kennedy" userId="365e0a31cecd9040" providerId="LiveId" clId="{2A3DEC76-7DD4-4BC5-AC17-C9F5202B9BED}" dt="2018-05-29T13:36:50.123" v="1093" actId="20577"/>
          <ac:spMkLst>
            <pc:docMk/>
            <pc:sldMk cId="3129921717" sldId="267"/>
            <ac:spMk id="9" creationId="{F5CF01B1-5B6E-49E3-90B1-D7705B590470}"/>
          </ac:spMkLst>
        </pc:spChg>
        <pc:spChg chg="add del mod">
          <ac:chgData name="Richard Kennedy" userId="365e0a31cecd9040" providerId="LiveId" clId="{2A3DEC76-7DD4-4BC5-AC17-C9F5202B9BED}" dt="2018-05-29T13:36:50.123" v="1093" actId="20577"/>
          <ac:spMkLst>
            <pc:docMk/>
            <pc:sldMk cId="3129921717" sldId="267"/>
            <ac:spMk id="10" creationId="{A95A29B7-7706-407E-8872-A1B660118F1F}"/>
          </ac:spMkLst>
        </pc:spChg>
        <pc:spChg chg="add del mod">
          <ac:chgData name="Richard Kennedy" userId="365e0a31cecd9040" providerId="LiveId" clId="{2A3DEC76-7DD4-4BC5-AC17-C9F5202B9BED}" dt="2018-05-29T13:36:50.123" v="1093" actId="20577"/>
          <ac:spMkLst>
            <pc:docMk/>
            <pc:sldMk cId="3129921717" sldId="267"/>
            <ac:spMk id="11" creationId="{B8AD07EC-32CA-44F0-BC8F-FAD7532E7C85}"/>
          </ac:spMkLst>
        </pc:spChg>
      </pc:sldChg>
      <pc:sldChg chg="del">
        <pc:chgData name="Richard Kennedy" userId="365e0a31cecd9040" providerId="LiveId" clId="{2A3DEC76-7DD4-4BC5-AC17-C9F5202B9BED}" dt="2018-05-29T12:08:54.801" v="95" actId="2696"/>
        <pc:sldMkLst>
          <pc:docMk/>
          <pc:sldMk cId="4018662753" sldId="267"/>
        </pc:sldMkLst>
      </pc:sldChg>
      <pc:sldChg chg="modSp add">
        <pc:chgData name="Richard Kennedy" userId="365e0a31cecd9040" providerId="LiveId" clId="{2A3DEC76-7DD4-4BC5-AC17-C9F5202B9BED}" dt="2018-05-29T13:44:39.390" v="1662" actId="20577"/>
        <pc:sldMkLst>
          <pc:docMk/>
          <pc:sldMk cId="3121075547" sldId="268"/>
        </pc:sldMkLst>
        <pc:spChg chg="mod">
          <ac:chgData name="Richard Kennedy" userId="365e0a31cecd9040" providerId="LiveId" clId="{2A3DEC76-7DD4-4BC5-AC17-C9F5202B9BED}" dt="2018-05-29T13:37:03.451" v="1109" actId="20577"/>
          <ac:spMkLst>
            <pc:docMk/>
            <pc:sldMk cId="3121075547" sldId="268"/>
            <ac:spMk id="2" creationId="{2251CEDA-4DEC-452D-BC08-18D50E44AA96}"/>
          </ac:spMkLst>
        </pc:spChg>
        <pc:spChg chg="mod">
          <ac:chgData name="Richard Kennedy" userId="365e0a31cecd9040" providerId="LiveId" clId="{2A3DEC76-7DD4-4BC5-AC17-C9F5202B9BED}" dt="2018-05-29T13:44:39.390" v="1662" actId="20577"/>
          <ac:spMkLst>
            <pc:docMk/>
            <pc:sldMk cId="3121075547" sldId="268"/>
            <ac:spMk id="3" creationId="{DFB7932F-9597-4A7C-8DF0-1A74432BA8F0}"/>
          </ac:spMkLst>
        </pc:spChg>
      </pc:sldChg>
      <pc:sldChg chg="modSp add">
        <pc:chgData name="Richard Kennedy" userId="365e0a31cecd9040" providerId="LiveId" clId="{2A3DEC76-7DD4-4BC5-AC17-C9F5202B9BED}" dt="2018-05-29T14:43:27.879" v="4381" actId="20577"/>
        <pc:sldMkLst>
          <pc:docMk/>
          <pc:sldMk cId="3044399791" sldId="269"/>
        </pc:sldMkLst>
        <pc:spChg chg="mod">
          <ac:chgData name="Richard Kennedy" userId="365e0a31cecd9040" providerId="LiveId" clId="{2A3DEC76-7DD4-4BC5-AC17-C9F5202B9BED}" dt="2018-05-29T13:43:35.966" v="1639" actId="20577"/>
          <ac:spMkLst>
            <pc:docMk/>
            <pc:sldMk cId="3044399791" sldId="269"/>
            <ac:spMk id="2" creationId="{71CC35F5-FD0D-4CEF-B687-B5FEA0E3B0B9}"/>
          </ac:spMkLst>
        </pc:spChg>
        <pc:spChg chg="mod">
          <ac:chgData name="Richard Kennedy" userId="365e0a31cecd9040" providerId="LiveId" clId="{2A3DEC76-7DD4-4BC5-AC17-C9F5202B9BED}" dt="2018-05-29T14:43:27.879" v="4381" actId="20577"/>
          <ac:spMkLst>
            <pc:docMk/>
            <pc:sldMk cId="3044399791" sldId="269"/>
            <ac:spMk id="3" creationId="{9368CD7B-657F-42AA-B126-70DF350432E2}"/>
          </ac:spMkLst>
        </pc:spChg>
      </pc:sldChg>
      <pc:sldChg chg="modSp add">
        <pc:chgData name="Richard Kennedy" userId="365e0a31cecd9040" providerId="LiveId" clId="{2A3DEC76-7DD4-4BC5-AC17-C9F5202B9BED}" dt="2018-05-29T14:44:49.407" v="4399" actId="15"/>
        <pc:sldMkLst>
          <pc:docMk/>
          <pc:sldMk cId="3745608253" sldId="270"/>
        </pc:sldMkLst>
        <pc:spChg chg="mod">
          <ac:chgData name="Richard Kennedy" userId="365e0a31cecd9040" providerId="LiveId" clId="{2A3DEC76-7DD4-4BC5-AC17-C9F5202B9BED}" dt="2018-05-29T13:58:13.655" v="2262" actId="20577"/>
          <ac:spMkLst>
            <pc:docMk/>
            <pc:sldMk cId="3745608253" sldId="270"/>
            <ac:spMk id="2" creationId="{05A85417-E4A5-416E-BEAD-ABFCABFA1A46}"/>
          </ac:spMkLst>
        </pc:spChg>
        <pc:spChg chg="mod">
          <ac:chgData name="Richard Kennedy" userId="365e0a31cecd9040" providerId="LiveId" clId="{2A3DEC76-7DD4-4BC5-AC17-C9F5202B9BED}" dt="2018-05-29T14:44:49.407" v="4399" actId="15"/>
          <ac:spMkLst>
            <pc:docMk/>
            <pc:sldMk cId="3745608253" sldId="270"/>
            <ac:spMk id="3" creationId="{E37BEEDF-69E6-4481-943F-BAFCC2943A37}"/>
          </ac:spMkLst>
        </pc:spChg>
      </pc:sldChg>
      <pc:sldChg chg="addSp delSp modSp add">
        <pc:chgData name="Richard Kennedy" userId="365e0a31cecd9040" providerId="LiveId" clId="{2A3DEC76-7DD4-4BC5-AC17-C9F5202B9BED}" dt="2018-05-29T14:37:37.532" v="4308" actId="20577"/>
        <pc:sldMkLst>
          <pc:docMk/>
          <pc:sldMk cId="4192962974" sldId="271"/>
        </pc:sldMkLst>
        <pc:spChg chg="del">
          <ac:chgData name="Richard Kennedy" userId="365e0a31cecd9040" providerId="LiveId" clId="{2A3DEC76-7DD4-4BC5-AC17-C9F5202B9BED}" dt="2018-05-29T14:07:24.386" v="2810" actId="20577"/>
          <ac:spMkLst>
            <pc:docMk/>
            <pc:sldMk cId="4192962974" sldId="271"/>
            <ac:spMk id="2" creationId="{A01AF90C-BAD9-47F3-8C19-DC7BC3A976F1}"/>
          </ac:spMkLst>
        </pc:spChg>
        <pc:spChg chg="del">
          <ac:chgData name="Richard Kennedy" userId="365e0a31cecd9040" providerId="LiveId" clId="{2A3DEC76-7DD4-4BC5-AC17-C9F5202B9BED}" dt="2018-05-29T14:07:24.386" v="2810" actId="20577"/>
          <ac:spMkLst>
            <pc:docMk/>
            <pc:sldMk cId="4192962974" sldId="271"/>
            <ac:spMk id="3" creationId="{FD6775A4-8892-454F-9FD1-0B7FAC2815D0}"/>
          </ac:spMkLst>
        </pc:spChg>
        <pc:spChg chg="add mod">
          <ac:chgData name="Richard Kennedy" userId="365e0a31cecd9040" providerId="LiveId" clId="{2A3DEC76-7DD4-4BC5-AC17-C9F5202B9BED}" dt="2018-05-29T14:37:37.532" v="4308" actId="20577"/>
          <ac:spMkLst>
            <pc:docMk/>
            <pc:sldMk cId="4192962974" sldId="271"/>
            <ac:spMk id="7" creationId="{C7AE894B-4C95-4968-BAC9-B5F2BED27523}"/>
          </ac:spMkLst>
        </pc:spChg>
        <pc:spChg chg="add del mod">
          <ac:chgData name="Richard Kennedy" userId="365e0a31cecd9040" providerId="LiveId" clId="{2A3DEC76-7DD4-4BC5-AC17-C9F5202B9BED}" dt="2018-05-29T14:07:43.340" v="2839" actId="20577"/>
          <ac:spMkLst>
            <pc:docMk/>
            <pc:sldMk cId="4192962974" sldId="271"/>
            <ac:spMk id="8" creationId="{A7F9BB22-58E7-48CF-A884-080783EC3536}"/>
          </ac:spMkLst>
        </pc:spChg>
        <pc:spChg chg="add del mod">
          <ac:chgData name="Richard Kennedy" userId="365e0a31cecd9040" providerId="LiveId" clId="{2A3DEC76-7DD4-4BC5-AC17-C9F5202B9BED}" dt="2018-05-29T14:24:55.917" v="3344" actId="478"/>
          <ac:spMkLst>
            <pc:docMk/>
            <pc:sldMk cId="4192962974" sldId="271"/>
            <ac:spMk id="11" creationId="{A0C54B9A-A78F-4223-B5B8-D0A442528637}"/>
          </ac:spMkLst>
        </pc:spChg>
        <pc:graphicFrameChg chg="add del mod">
          <ac:chgData name="Richard Kennedy" userId="365e0a31cecd9040" providerId="LiveId" clId="{2A3DEC76-7DD4-4BC5-AC17-C9F5202B9BED}" dt="2018-05-29T14:07:43.340" v="2839" actId="20577"/>
          <ac:graphicFrameMkLst>
            <pc:docMk/>
            <pc:sldMk cId="4192962974" sldId="271"/>
            <ac:graphicFrameMk id="9" creationId="{ABEC8F35-AE79-4EBC-B5CF-98D031D19CFC}"/>
          </ac:graphicFrameMkLst>
        </pc:graphicFrameChg>
        <pc:picChg chg="add mod">
          <ac:chgData name="Richard Kennedy" userId="365e0a31cecd9040" providerId="LiveId" clId="{2A3DEC76-7DD4-4BC5-AC17-C9F5202B9BED}" dt="2018-05-29T14:37:18.696" v="4294" actId="1037"/>
          <ac:picMkLst>
            <pc:docMk/>
            <pc:sldMk cId="4192962974" sldId="271"/>
            <ac:picMk id="10" creationId="{37EAB78B-299C-4544-874D-E0874FF9C320}"/>
          </ac:picMkLst>
        </pc:picChg>
        <pc:picChg chg="add mod">
          <ac:chgData name="Richard Kennedy" userId="365e0a31cecd9040" providerId="LiveId" clId="{2A3DEC76-7DD4-4BC5-AC17-C9F5202B9BED}" dt="2018-05-29T14:37:02.120" v="4282" actId="1036"/>
          <ac:picMkLst>
            <pc:docMk/>
            <pc:sldMk cId="4192962974" sldId="271"/>
            <ac:picMk id="12" creationId="{933EAE16-3FEF-475C-B824-0EC73DC53445}"/>
          </ac:picMkLst>
        </pc:picChg>
      </pc:sldChg>
      <pc:sldChg chg="addSp modSp add">
        <pc:chgData name="Richard Kennedy" userId="365e0a31cecd9040" providerId="LiveId" clId="{2A3DEC76-7DD4-4BC5-AC17-C9F5202B9BED}" dt="2018-05-29T14:15:26.132" v="2898" actId="14100"/>
        <pc:sldMkLst>
          <pc:docMk/>
          <pc:sldMk cId="1848842904" sldId="272"/>
        </pc:sldMkLst>
        <pc:spChg chg="mod">
          <ac:chgData name="Richard Kennedy" userId="365e0a31cecd9040" providerId="LiveId" clId="{2A3DEC76-7DD4-4BC5-AC17-C9F5202B9BED}" dt="2018-05-29T14:10:57.264" v="2863" actId="20577"/>
          <ac:spMkLst>
            <pc:docMk/>
            <pc:sldMk cId="1848842904" sldId="272"/>
            <ac:spMk id="2" creationId="{0A65482E-6AE5-423E-8199-7444AB27BFEA}"/>
          </ac:spMkLst>
        </pc:spChg>
        <pc:spChg chg="mod">
          <ac:chgData name="Richard Kennedy" userId="365e0a31cecd9040" providerId="LiveId" clId="{2A3DEC76-7DD4-4BC5-AC17-C9F5202B9BED}" dt="2018-05-29T14:15:26.132" v="2898" actId="14100"/>
          <ac:spMkLst>
            <pc:docMk/>
            <pc:sldMk cId="1848842904" sldId="272"/>
            <ac:spMk id="4" creationId="{B60A7B99-BA1C-4CAA-8820-D2E096F329FE}"/>
          </ac:spMkLst>
        </pc:spChg>
        <pc:spChg chg="add mod">
          <ac:chgData name="Richard Kennedy" userId="365e0a31cecd9040" providerId="LiveId" clId="{2A3DEC76-7DD4-4BC5-AC17-C9F5202B9BED}" dt="2018-05-29T14:12:00.082" v="2874" actId="14100"/>
          <ac:spMkLst>
            <pc:docMk/>
            <pc:sldMk cId="1848842904" sldId="272"/>
            <ac:spMk id="6" creationId="{D45EEF88-F383-4616-9A13-D4943624419C}"/>
          </ac:spMkLst>
        </pc:spChg>
      </pc:sldChg>
      <pc:sldChg chg="modSp add">
        <pc:chgData name="Richard Kennedy" userId="365e0a31cecd9040" providerId="LiveId" clId="{2A3DEC76-7DD4-4BC5-AC17-C9F5202B9BED}" dt="2018-05-29T14:21:22.869" v="3342" actId="20577"/>
        <pc:sldMkLst>
          <pc:docMk/>
          <pc:sldMk cId="1009251517" sldId="273"/>
        </pc:sldMkLst>
        <pc:spChg chg="mod">
          <ac:chgData name="Richard Kennedy" userId="365e0a31cecd9040" providerId="LiveId" clId="{2A3DEC76-7DD4-4BC5-AC17-C9F5202B9BED}" dt="2018-05-29T14:13:23.528" v="2887" actId="20577"/>
          <ac:spMkLst>
            <pc:docMk/>
            <pc:sldMk cId="1009251517" sldId="273"/>
            <ac:spMk id="2" creationId="{36051CBF-3694-4722-99A2-FBD08FB7392A}"/>
          </ac:spMkLst>
        </pc:spChg>
        <pc:spChg chg="mod">
          <ac:chgData name="Richard Kennedy" userId="365e0a31cecd9040" providerId="LiveId" clId="{2A3DEC76-7DD4-4BC5-AC17-C9F5202B9BED}" dt="2018-05-29T14:21:22.869" v="3342" actId="20577"/>
          <ac:spMkLst>
            <pc:docMk/>
            <pc:sldMk cId="1009251517" sldId="273"/>
            <ac:spMk id="3" creationId="{5EE1E68D-E085-4672-8828-87D044EED707}"/>
          </ac:spMkLst>
        </pc:spChg>
      </pc:sldChg>
      <pc:sldChg chg="modSp add">
        <pc:chgData name="Richard Kennedy" userId="365e0a31cecd9040" providerId="LiveId" clId="{2A3DEC76-7DD4-4BC5-AC17-C9F5202B9BED}" dt="2018-05-29T14:19:33.140" v="3242" actId="20577"/>
        <pc:sldMkLst>
          <pc:docMk/>
          <pc:sldMk cId="325290270" sldId="274"/>
        </pc:sldMkLst>
        <pc:spChg chg="mod">
          <ac:chgData name="Richard Kennedy" userId="365e0a31cecd9040" providerId="LiveId" clId="{2A3DEC76-7DD4-4BC5-AC17-C9F5202B9BED}" dt="2018-05-29T14:15:50.089" v="2915" actId="20577"/>
          <ac:spMkLst>
            <pc:docMk/>
            <pc:sldMk cId="325290270" sldId="274"/>
            <ac:spMk id="2" creationId="{2B541172-CD65-46B3-A1F7-158D7ACE57F7}"/>
          </ac:spMkLst>
        </pc:spChg>
        <pc:spChg chg="mod">
          <ac:chgData name="Richard Kennedy" userId="365e0a31cecd9040" providerId="LiveId" clId="{2A3DEC76-7DD4-4BC5-AC17-C9F5202B9BED}" dt="2018-05-29T14:19:33.140" v="3242" actId="20577"/>
          <ac:spMkLst>
            <pc:docMk/>
            <pc:sldMk cId="325290270" sldId="274"/>
            <ac:spMk id="3" creationId="{CAEEEAB8-7BD8-4055-95A6-143165604138}"/>
          </ac:spMkLst>
        </pc:spChg>
      </pc:sldChg>
      <pc:sldChg chg="modSp add">
        <pc:chgData name="Richard Kennedy" userId="365e0a31cecd9040" providerId="LiveId" clId="{2A3DEC76-7DD4-4BC5-AC17-C9F5202B9BED}" dt="2018-05-29T14:47:15.045" v="4413" actId="20577"/>
        <pc:sldMkLst>
          <pc:docMk/>
          <pc:sldMk cId="1062176954" sldId="275"/>
        </pc:sldMkLst>
        <pc:spChg chg="mod">
          <ac:chgData name="Richard Kennedy" userId="365e0a31cecd9040" providerId="LiveId" clId="{2A3DEC76-7DD4-4BC5-AC17-C9F5202B9BED}" dt="2018-05-29T14:20:16.970" v="3254" actId="20577"/>
          <ac:spMkLst>
            <pc:docMk/>
            <pc:sldMk cId="1062176954" sldId="275"/>
            <ac:spMk id="2" creationId="{1015F15B-4CB9-4B76-9597-3BCA059E59E8}"/>
          </ac:spMkLst>
        </pc:spChg>
        <pc:spChg chg="mod">
          <ac:chgData name="Richard Kennedy" userId="365e0a31cecd9040" providerId="LiveId" clId="{2A3DEC76-7DD4-4BC5-AC17-C9F5202B9BED}" dt="2018-05-29T14:47:15.045" v="4413" actId="20577"/>
          <ac:spMkLst>
            <pc:docMk/>
            <pc:sldMk cId="1062176954" sldId="275"/>
            <ac:spMk id="3" creationId="{8E5D0F5E-F833-4AFD-B558-5589D58EBEB6}"/>
          </ac:spMkLst>
        </pc:spChg>
      </pc:sldChg>
      <pc:sldChg chg="modSp add">
        <pc:chgData name="Richard Kennedy" userId="365e0a31cecd9040" providerId="LiveId" clId="{2A3DEC76-7DD4-4BC5-AC17-C9F5202B9BED}" dt="2018-05-29T14:38:19.751" v="4327" actId="20577"/>
        <pc:sldMkLst>
          <pc:docMk/>
          <pc:sldMk cId="2913801105" sldId="276"/>
        </pc:sldMkLst>
        <pc:spChg chg="mod">
          <ac:chgData name="Richard Kennedy" userId="365e0a31cecd9040" providerId="LiveId" clId="{2A3DEC76-7DD4-4BC5-AC17-C9F5202B9BED}" dt="2018-05-29T14:30:24.910" v="3802" actId="20577"/>
          <ac:spMkLst>
            <pc:docMk/>
            <pc:sldMk cId="2913801105" sldId="276"/>
            <ac:spMk id="2" creationId="{979DEEE7-C360-47FC-B8FA-CC2165917EB9}"/>
          </ac:spMkLst>
        </pc:spChg>
        <pc:spChg chg="mod">
          <ac:chgData name="Richard Kennedy" userId="365e0a31cecd9040" providerId="LiveId" clId="{2A3DEC76-7DD4-4BC5-AC17-C9F5202B9BED}" dt="2018-05-29T14:38:19.751" v="4327" actId="20577"/>
          <ac:spMkLst>
            <pc:docMk/>
            <pc:sldMk cId="2913801105" sldId="276"/>
            <ac:spMk id="3" creationId="{990E282C-CB54-4067-B927-CA41E8FBDEF1}"/>
          </ac:spMkLst>
        </pc:spChg>
      </pc:sldChg>
      <pc:sldChg chg="modSp add">
        <pc:chgData name="Richard Kennedy" userId="365e0a31cecd9040" providerId="LiveId" clId="{2A3DEC76-7DD4-4BC5-AC17-C9F5202B9BED}" dt="2018-05-29T14:35:03.299" v="4249" actId="12"/>
        <pc:sldMkLst>
          <pc:docMk/>
          <pc:sldMk cId="2757263599" sldId="277"/>
        </pc:sldMkLst>
        <pc:spChg chg="mod">
          <ac:chgData name="Richard Kennedy" userId="365e0a31cecd9040" providerId="LiveId" clId="{2A3DEC76-7DD4-4BC5-AC17-C9F5202B9BED}" dt="2018-05-29T14:34:59.571" v="4248" actId="20577"/>
          <ac:spMkLst>
            <pc:docMk/>
            <pc:sldMk cId="2757263599" sldId="277"/>
            <ac:spMk id="2" creationId="{D05CA381-C1E5-42D8-AA04-EE231FC00C71}"/>
          </ac:spMkLst>
        </pc:spChg>
        <pc:spChg chg="mod">
          <ac:chgData name="Richard Kennedy" userId="365e0a31cecd9040" providerId="LiveId" clId="{2A3DEC76-7DD4-4BC5-AC17-C9F5202B9BED}" dt="2018-05-29T14:35:03.299" v="4249" actId="12"/>
          <ac:spMkLst>
            <pc:docMk/>
            <pc:sldMk cId="2757263599" sldId="277"/>
            <ac:spMk id="3" creationId="{E001ED81-1D00-4472-93EF-A8B56DE994FB}"/>
          </ac:spMkLst>
        </pc:spChg>
      </pc:sldChg>
      <pc:sldChg chg="del">
        <pc:chgData name="Richard Kennedy" userId="365e0a31cecd9040" providerId="LiveId" clId="{2A3DEC76-7DD4-4BC5-AC17-C9F5202B9BED}" dt="2018-05-29T12:08:54.854" v="96" actId="2696"/>
        <pc:sldMkLst>
          <pc:docMk/>
          <pc:sldMk cId="3099155495" sldId="331"/>
        </pc:sldMkLst>
      </pc:sldChg>
      <pc:sldChg chg="del">
        <pc:chgData name="Richard Kennedy" userId="365e0a31cecd9040" providerId="LiveId" clId="{2A3DEC76-7DD4-4BC5-AC17-C9F5202B9BED}" dt="2018-05-29T12:08:54.896" v="98" actId="2696"/>
        <pc:sldMkLst>
          <pc:docMk/>
          <pc:sldMk cId="1942567787" sldId="382"/>
        </pc:sldMkLst>
      </pc:sldChg>
      <pc:sldChg chg="del">
        <pc:chgData name="Richard Kennedy" userId="365e0a31cecd9040" providerId="LiveId" clId="{2A3DEC76-7DD4-4BC5-AC17-C9F5202B9BED}" dt="2018-05-29T12:08:55.032" v="107" actId="2696"/>
        <pc:sldMkLst>
          <pc:docMk/>
          <pc:sldMk cId="2294828882" sldId="386"/>
        </pc:sldMkLst>
      </pc:sldChg>
      <pc:sldChg chg="del">
        <pc:chgData name="Richard Kennedy" userId="365e0a31cecd9040" providerId="LiveId" clId="{2A3DEC76-7DD4-4BC5-AC17-C9F5202B9BED}" dt="2018-05-29T12:08:54.883" v="97" actId="2696"/>
        <pc:sldMkLst>
          <pc:docMk/>
          <pc:sldMk cId="1086826765" sldId="388"/>
        </pc:sldMkLst>
      </pc:sldChg>
      <pc:sldChg chg="del">
        <pc:chgData name="Richard Kennedy" userId="365e0a31cecd9040" providerId="LiveId" clId="{2A3DEC76-7DD4-4BC5-AC17-C9F5202B9BED}" dt="2018-05-29T12:08:55.018" v="106" actId="2696"/>
        <pc:sldMkLst>
          <pc:docMk/>
          <pc:sldMk cId="3331238177" sldId="391"/>
        </pc:sldMkLst>
      </pc:sldChg>
      <pc:sldChg chg="del">
        <pc:chgData name="Richard Kennedy" userId="365e0a31cecd9040" providerId="LiveId" clId="{2A3DEC76-7DD4-4BC5-AC17-C9F5202B9BED}" dt="2018-05-29T12:08:54.965" v="101" actId="2696"/>
        <pc:sldMkLst>
          <pc:docMk/>
          <pc:sldMk cId="3020444654" sldId="393"/>
        </pc:sldMkLst>
      </pc:sldChg>
      <pc:sldChg chg="del">
        <pc:chgData name="Richard Kennedy" userId="365e0a31cecd9040" providerId="LiveId" clId="{2A3DEC76-7DD4-4BC5-AC17-C9F5202B9BED}" dt="2018-05-29T12:08:54.918" v="99" actId="2696"/>
        <pc:sldMkLst>
          <pc:docMk/>
          <pc:sldMk cId="1190074148" sldId="399"/>
        </pc:sldMkLst>
      </pc:sldChg>
      <pc:sldChg chg="del">
        <pc:chgData name="Richard Kennedy" userId="365e0a31cecd9040" providerId="LiveId" clId="{2A3DEC76-7DD4-4BC5-AC17-C9F5202B9BED}" dt="2018-05-29T12:08:54.946" v="100" actId="2696"/>
        <pc:sldMkLst>
          <pc:docMk/>
          <pc:sldMk cId="2968380126" sldId="401"/>
        </pc:sldMkLst>
      </pc:sldChg>
      <pc:sldChg chg="del">
        <pc:chgData name="Richard Kennedy" userId="365e0a31cecd9040" providerId="LiveId" clId="{2A3DEC76-7DD4-4BC5-AC17-C9F5202B9BED}" dt="2018-05-29T12:08:55.008" v="105" actId="2696"/>
        <pc:sldMkLst>
          <pc:docMk/>
          <pc:sldMk cId="2546415446" sldId="402"/>
        </pc:sldMkLst>
      </pc:sldChg>
      <pc:sldChg chg="del">
        <pc:chgData name="Richard Kennedy" userId="365e0a31cecd9040" providerId="LiveId" clId="{2A3DEC76-7DD4-4BC5-AC17-C9F5202B9BED}" dt="2018-05-29T12:08:54.998" v="104" actId="2696"/>
        <pc:sldMkLst>
          <pc:docMk/>
          <pc:sldMk cId="677697007" sldId="403"/>
        </pc:sldMkLst>
      </pc:sldChg>
      <pc:sldChg chg="del">
        <pc:chgData name="Richard Kennedy" userId="365e0a31cecd9040" providerId="LiveId" clId="{2A3DEC76-7DD4-4BC5-AC17-C9F5202B9BED}" dt="2018-05-29T12:08:54.978" v="102" actId="2696"/>
        <pc:sldMkLst>
          <pc:docMk/>
          <pc:sldMk cId="2984845220" sldId="404"/>
        </pc:sldMkLst>
      </pc:sldChg>
      <pc:sldChg chg="del">
        <pc:chgData name="Richard Kennedy" userId="365e0a31cecd9040" providerId="LiveId" clId="{2A3DEC76-7DD4-4BC5-AC17-C9F5202B9BED}" dt="2018-05-29T12:08:54.987" v="103" actId="2696"/>
        <pc:sldMkLst>
          <pc:docMk/>
          <pc:sldMk cId="1815249908" sldId="405"/>
        </pc:sldMkLst>
      </pc:sldChg>
      <pc:sldMasterChg chg="addSp delSp modSp">
        <pc:chgData name="Richard Kennedy" userId="365e0a31cecd9040" providerId="LiveId" clId="{2A3DEC76-7DD4-4BC5-AC17-C9F5202B9BED}" dt="2018-05-29T14:14:30.616" v="2897" actId="1037"/>
        <pc:sldMasterMkLst>
          <pc:docMk/>
          <pc:sldMasterMk cId="0" sldId="2147483648"/>
        </pc:sldMasterMkLst>
        <pc:spChg chg="mod">
          <ac:chgData name="Richard Kennedy" userId="365e0a31cecd9040" providerId="LiveId" clId="{2A3DEC76-7DD4-4BC5-AC17-C9F5202B9BED}" dt="2018-05-29T12:05:05.249" v="1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Richard Kennedy" userId="365e0a31cecd9040" providerId="LiveId" clId="{2A3DEC76-7DD4-4BC5-AC17-C9F5202B9BED}" dt="2018-05-29T14:14:30.616" v="2897" actId="103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Richard Kennedy" userId="365e0a31cecd9040" providerId="LiveId" clId="{2A3DEC76-7DD4-4BC5-AC17-C9F5202B9BED}" dt="2018-05-29T12:07:38.428" v="49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Richard Kennedy" userId="365e0a31cecd9040" providerId="LiveId" clId="{2A3DEC76-7DD4-4BC5-AC17-C9F5202B9BED}" dt="2018-05-29T12:06:53.577" v="30" actId="6549"/>
          <ac:spMkLst>
            <pc:docMk/>
            <pc:sldMasterMk cId="0" sldId="2147483648"/>
            <ac:spMk id="1031" creationId="{00000000-0000-0000-0000-000000000000}"/>
          </ac:spMkLst>
        </pc:spChg>
        <pc:spChg chg="add del mod">
          <ac:chgData name="Richard Kennedy" userId="365e0a31cecd9040" providerId="LiveId" clId="{2A3DEC76-7DD4-4BC5-AC17-C9F5202B9BED}" dt="2018-05-29T12:06:24.097" v="24" actId="478"/>
          <ac:spMkLst>
            <pc:docMk/>
            <pc:sldMasterMk cId="0" sldId="2147483648"/>
            <ac:spMk id="1032" creationId="{00000000-0000-0000-0000-000000000000}"/>
          </ac:spMkLst>
        </pc:spChg>
      </pc:sldMasterChg>
      <pc:sldMasterChg chg="addSp modSp">
        <pc:chgData name="Richard Kennedy" userId="365e0a31cecd9040" providerId="LiveId" clId="{2A3DEC76-7DD4-4BC5-AC17-C9F5202B9BED}" dt="2018-05-29T14:14:11.861" v="2891" actId="20577"/>
        <pc:sldMasterMkLst>
          <pc:docMk/>
          <pc:sldMasterMk cId="2021257167" sldId="2147483660"/>
        </pc:sldMasterMkLst>
        <pc:spChg chg="add mod">
          <ac:chgData name="Richard Kennedy" userId="365e0a31cecd9040" providerId="LiveId" clId="{2A3DEC76-7DD4-4BC5-AC17-C9F5202B9BED}" dt="2018-05-29T14:14:11.861" v="2891" actId="20577"/>
          <ac:spMkLst>
            <pc:docMk/>
            <pc:sldMasterMk cId="2021257167" sldId="2147483660"/>
            <ac:spMk id="2" creationId="{A93807E9-AC3E-4070-B5A8-BE7F2A447051}"/>
          </ac:spMkLst>
        </pc:spChg>
        <pc:spChg chg="add mod">
          <ac:chgData name="Richard Kennedy" userId="365e0a31cecd9040" providerId="LiveId" clId="{2A3DEC76-7DD4-4BC5-AC17-C9F5202B9BED}" dt="2018-05-29T14:14:11.861" v="2891" actId="20577"/>
          <ac:spMkLst>
            <pc:docMk/>
            <pc:sldMasterMk cId="2021257167" sldId="2147483660"/>
            <ac:spMk id="3" creationId="{ADA9E87A-8AD5-4BD9-B34B-A4A3CCC93944}"/>
          </ac:spMkLst>
        </pc:spChg>
        <pc:spChg chg="add mod">
          <ac:chgData name="Richard Kennedy" userId="365e0a31cecd9040" providerId="LiveId" clId="{2A3DEC76-7DD4-4BC5-AC17-C9F5202B9BED}" dt="2018-05-29T14:14:11.861" v="2891" actId="20577"/>
          <ac:spMkLst>
            <pc:docMk/>
            <pc:sldMasterMk cId="2021257167" sldId="2147483660"/>
            <ac:spMk id="4" creationId="{B9577D82-F4DB-4F18-967A-6D6E5045B481}"/>
          </ac:spMkLst>
        </pc:spChg>
        <pc:spChg chg="add mod">
          <ac:chgData name="Richard Kennedy" userId="365e0a31cecd9040" providerId="LiveId" clId="{2A3DEC76-7DD4-4BC5-AC17-C9F5202B9BED}" dt="2018-05-29T14:14:11.861" v="2891" actId="20577"/>
          <ac:spMkLst>
            <pc:docMk/>
            <pc:sldMasterMk cId="2021257167" sldId="2147483660"/>
            <ac:spMk id="5" creationId="{152D7BE8-9319-4637-AA6C-9537ECDD711D}"/>
          </ac:spMkLst>
        </pc:spChg>
        <pc:spChg chg="add mod">
          <ac:chgData name="Richard Kennedy" userId="365e0a31cecd9040" providerId="LiveId" clId="{2A3DEC76-7DD4-4BC5-AC17-C9F5202B9BED}" dt="2018-05-29T14:14:11.861" v="2891" actId="20577"/>
          <ac:spMkLst>
            <pc:docMk/>
            <pc:sldMasterMk cId="2021257167" sldId="2147483660"/>
            <ac:spMk id="6" creationId="{303CB31D-52C8-4B60-A719-B48D16508CFB}"/>
          </ac:spMkLst>
        </pc:spChg>
      </pc:sldMasterChg>
    </pc:docChg>
  </pc:docChgLst>
  <pc:docChgLst>
    <pc:chgData name="Richard Kennedy" userId="365e0a31cecd9040" providerId="LiveId" clId="{CB709E98-AA7E-45A0-9DC7-DA02E6EA778F}"/>
    <pc:docChg chg="modSld">
      <pc:chgData name="Richard Kennedy" userId="365e0a31cecd9040" providerId="LiveId" clId="{CB709E98-AA7E-45A0-9DC7-DA02E6EA778F}" dt="2018-05-29T15:28:57.045" v="1" actId="20577"/>
      <pc:docMkLst>
        <pc:docMk/>
      </pc:docMkLst>
      <pc:sldChg chg="modSp">
        <pc:chgData name="Richard Kennedy" userId="365e0a31cecd9040" providerId="LiveId" clId="{CB709E98-AA7E-45A0-9DC7-DA02E6EA778F}" dt="2018-05-29T15:21:30.681" v="0" actId="20577"/>
        <pc:sldMkLst>
          <pc:docMk/>
          <pc:sldMk cId="0" sldId="256"/>
        </pc:sldMkLst>
        <pc:spChg chg="mod">
          <ac:chgData name="Richard Kennedy" userId="365e0a31cecd9040" providerId="LiveId" clId="{CB709E98-AA7E-45A0-9DC7-DA02E6EA778F}" dt="2018-05-29T15:21:30.681" v="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Richard Kennedy" userId="365e0a31cecd9040" providerId="LiveId" clId="{CB709E98-AA7E-45A0-9DC7-DA02E6EA778F}" dt="2018-05-29T15:28:57.045" v="1" actId="20577"/>
        <pc:sldMkLst>
          <pc:docMk/>
          <pc:sldMk cId="1947103957" sldId="266"/>
        </pc:sldMkLst>
        <pc:spChg chg="mod">
          <ac:chgData name="Richard Kennedy" userId="365e0a31cecd9040" providerId="LiveId" clId="{CB709E98-AA7E-45A0-9DC7-DA02E6EA778F}" dt="2018-05-29T15:28:57.045" v="1" actId="20577"/>
          <ac:spMkLst>
            <pc:docMk/>
            <pc:sldMk cId="1947103957" sldId="266"/>
            <ac:spMk id="31746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838200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Rich Kennedy, self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96912" y="647065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802.18-18/0060r0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ml.org/meetings/2005/04/pi/DARPA_XG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A Future For Unlicensed Spectrum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2018-05-31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718023"/>
              </p:ext>
            </p:extLst>
          </p:nvPr>
        </p:nvGraphicFramePr>
        <p:xfrm>
          <a:off x="520700" y="3613150"/>
          <a:ext cx="786765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539515" progId="Word.Document.8">
                  <p:embed/>
                </p:oleObj>
              </mc:Choice>
              <mc:Fallback>
                <p:oleObj name="Document" r:id="rId4" imgW="8248712" imgH="25395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613150"/>
                        <a:ext cx="7867650" cy="241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41172-CD65-46B3-A1F7-158D7ACE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Much Work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EEAB8-7BD8-4055-95A6-143165604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Only the basic concepts are addressed here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Separation of the radio module will require standards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make this workable for low-cost WLAN use, advances are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Frequency adjustable antennas need to be made practical for this application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Wide-range, efficient approach to LNA, PA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B3B99-9987-4627-BD59-C1BBBCA350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07371-2DC4-4237-8348-B6CE8046D6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261B56-8B2D-4DC2-9330-86450E46A1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5F15B-4CB9-4B76-9597-3BCA059E5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the Regulatory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0F5E-F833-4AFD-B558-5589D58EB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Far more daunting are the regulatory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Regulators hesitant to upset the status quo, i.e. fixed allocation of spectrum with traditional protections against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Incumbents resist any sharing, no matter how effective </a:t>
            </a:r>
            <a:r>
              <a:rPr lang="en-US"/>
              <a:t>technology is in </a:t>
            </a:r>
            <a:r>
              <a:rPr lang="en-US" dirty="0"/>
              <a:t>protecting them from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Incumbents who have paid for spectrum do not want to deal with “freeloaders”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TVWS database proven 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CBRS database being tested; 6 GHz band sharing will need a database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 can significantly add to protection of incumbents and effective sharing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129D5-6506-4D84-9746-CB182BDEC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79651-D071-4A2E-B316-720CCF08A6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D06765-F011-4728-B4BE-B4479B0638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176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DEEE7-C360-47FC-B8FA-CC2165917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Must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E282C-CB54-4067-B927-CA41E8FBD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Convince regulators that unlicensed spectrum is important, and this is the only way it can continue to support wireless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Show the importance of unlicensed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Benefit to the economy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Benefits to education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means to get everyone connected to the Internet, in an economical 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 a plan of action on engaging AI in spectrum management, and show the benefits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must start NOW!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6DA56-0F6F-478A-8956-5CB201887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95D05-3D99-4E0F-A739-0BBA29EC49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8C4552-CAC7-4C7E-BFE9-ABF0FEB2FF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801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CA381-C1E5-42D8-AA04-EE231FC00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ED81-1D00-4472-93EF-A8B56DE99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9ED85-C58B-4CA2-B387-A4D74352BB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E9547-2A09-4BE5-BF27-44D0B71B35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C8436A-C48A-4DCC-91B0-A7EA87BF38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26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Introduction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398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Regardless of everything we do to develop new, better, faster wireless technologies, the available spectrum has a hard limit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We can continue to go higher in frequency, but there are shortcomings in range, power requirements and cost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Technology breakthroughs are always possible, but infrequent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Where is the better answer: Unused and underused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Regulator recognition of this is key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B5E3-7553-4BF9-B201-1B8F9A29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White Spaces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055D4-0B56-44D1-8A7D-ED314F4A5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DARPA Project XG tried to take advantage of unused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www.daml.org/meetings/2005/04/pi/DARPA_XG.pdf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Sensing across a range of frequencies could locate unused segments for a specific location and time, i.e. White Spaces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Perfect identification of unused spectrum required, and very difficult using only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2006, the FCC looked at this WRT the TV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digital transition could make a lot of spectrum available for unlicensed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the decision to auction the 600 MHz band severely limited the number of available channels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F3DAF-8ED7-490B-9353-1A1BBEFA9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1BFB3-F7D0-4F9A-902A-9443F3C43B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198318-1147-4201-BA08-16387D242C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92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1CEDA-4DEC-452D-BC08-18D50E44A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TV White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7932F-9597-4A7C-8DF0-1A74432BA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take advantage of this FCC “offer”, IEEE 802 developed two new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802.11af for Local Area Networks (WLAN)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802.22 for Regional Area Networks (WRAN)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key to the success of this consumer technology was low cost based on Wi-Fi economies of scale as semiconductor companies could count on large markets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Unfortunately, with places like New York, Los Angeles and Chicago with one or fewer TVWS channels available, interest in developing silicon waned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TVWS – R.I.P. (at least foe WLANs)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D15E60-2B58-4F04-AA48-7B519F737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21845-FBD2-4391-B90E-BF9AB8949D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D80F19-3319-4368-91DA-DBB24F12B4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07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C35F5-FD0D-4CEF-B687-B5FEA0E3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Rethinking White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8CD7B-657F-42AA-B126-70DF35043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limited expectations for TVWS resulted in a loss of interest in all White Spaces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location and time, there are still vast amounts of White Space, but with technical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Meeting technical and regulatory challenges has always been an IEEE 802 focus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key to rethinking White Spaces is identifying the challenges and meeting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 what are the challenges?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Technical: Efficient operation across a wide range of frequencies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Regulatory: Getting help from regulators to enable use of all White Spaces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31E25-8B8B-4725-8A13-F005F7BC07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2AB0C-BB7D-4BDA-8F15-0A4978826A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4282C4-86B4-45C8-8BA6-425826A1C8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9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85417-E4A5-416E-BEAD-ABFCABFA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the Technical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BEEDF-69E6-4481-943F-BAFCC294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Today’s low cost technologies cannot efficiently address a wide range of frequencies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Radio components such as PAs, LNAs, and antennas are optimized for relatively narrow frequency ranges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frequency bands can have different regulatory limits on bandwidth, power,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Breaking the radio out into a separate module can support multiple bands with today’s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Immediately applicable for last-mile wireless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Technology advances can address WLAN with Wi-Fi-like economies of scale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5520D-E91B-4256-9852-29AD3BC9B5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92D5D-C334-49CB-979F-E07C8EEA07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F466E6-1989-44FA-B2D2-3B11C34CB3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608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7AE894B-4C95-4968-BAC9-B5F2BED27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Architecture &amp;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24F1E-B99B-4B5B-A717-615E3A4124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2AC21-8B3A-4BAD-9339-83992330DE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30E516-C43C-4075-B560-D4AE4C60B6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EAB78B-299C-4544-874D-E0874FF9C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828800"/>
            <a:ext cx="4992258" cy="2227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3EAE16-3FEF-475C-B824-0EC73DC53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230" y="4167000"/>
            <a:ext cx="7431540" cy="23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962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482E-6AE5-423E-8199-7444AB27B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Module Features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5EEF88-F383-4616-9A13-D49436244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Band specific radio, PA, LNA and antenna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Bandwidth selected for efficiency/cost of RF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Selectable efficiency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For cost reduction – wider bandwidth coverage with a single module at lower efficiency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Memory device with regulatory database information relative to the specific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Pre-programmed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Internet updateable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Contains MAC parameters for the specific band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Communicates with MAC module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Periodic regulatory updates from the Internet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Checks for energy on white space channels and reports to central database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Optional additional radio for In-Service Monitoring (ISM)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FAA53-B80A-4185-BAEB-D2A5F187F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A7B99-BA1C-4CAA-8820-D2E096F329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Rich Kennedy, self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DF97BB-5CD6-4639-8886-19AD0CE2D1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842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51CBF-3694-4722-99A2-FBD08FB7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Access Controller Module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1E68D-E085-4672-8828-87D044EED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Standard 802.11 or 802.22 MAC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Regulatory controls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Interface with Radio module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get MAC parameters for the specific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provide updates to database memory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Interface with the database via the Internet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get database updates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relay detected database errors, inaccuracies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569F6-EC71-4EB0-974F-55F95D0E1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9F5E7-1E1F-4638-B265-3570EDFB76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CCD09D-5A21-49EE-A5EA-556008E7CE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251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64371</TotalTime>
  <Words>929</Words>
  <Application>Microsoft Office PowerPoint</Application>
  <PresentationFormat>On-screen Show (4:3)</PresentationFormat>
  <Paragraphs>130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Gothic</vt:lpstr>
      <vt:lpstr>Arial</vt:lpstr>
      <vt:lpstr>Arial Unicode MS</vt:lpstr>
      <vt:lpstr>Times New Roman</vt:lpstr>
      <vt:lpstr>Office Theme</vt:lpstr>
      <vt:lpstr>Document</vt:lpstr>
      <vt:lpstr>A Future For Unlicensed Spectrum</vt:lpstr>
      <vt:lpstr>Introduction</vt:lpstr>
      <vt:lpstr>White Spaces</vt:lpstr>
      <vt:lpstr>TV White Spaces</vt:lpstr>
      <vt:lpstr>Rethinking White Spaces</vt:lpstr>
      <vt:lpstr>Addressing the Technical Challenges</vt:lpstr>
      <vt:lpstr>Basic Architecture &amp; Application</vt:lpstr>
      <vt:lpstr>Radio Module Features</vt:lpstr>
      <vt:lpstr>Media Access Controller Module Features</vt:lpstr>
      <vt:lpstr>Much Work Needed</vt:lpstr>
      <vt:lpstr>Addressing the Regulatory Challenges</vt:lpstr>
      <vt:lpstr>What We Must Do</vt:lpstr>
      <vt:lpstr>Questions?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Richard Kennedy</cp:lastModifiedBy>
  <cp:revision>365</cp:revision>
  <cp:lastPrinted>2017-08-03T16:59:47Z</cp:lastPrinted>
  <dcterms:created xsi:type="dcterms:W3CDTF">2016-03-03T14:54:45Z</dcterms:created>
  <dcterms:modified xsi:type="dcterms:W3CDTF">2018-05-29T15:29:05Z</dcterms:modified>
</cp:coreProperties>
</file>