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840020-4DA6-4956-B1CD-11D2527034D6}" v="238" dt="2018-05-30T13:39:00.8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3" autoAdjust="0"/>
    <p:restoredTop sz="95501" autoAdjust="0"/>
  </p:normalViewPr>
  <p:slideViewPr>
    <p:cSldViewPr>
      <p:cViewPr varScale="1">
        <p:scale>
          <a:sx n="66" d="100"/>
          <a:sy n="66" d="100"/>
        </p:scale>
        <p:origin x="1632" y="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Kennedy" userId="365e0a31cecd9040" providerId="LiveId" clId="{39840020-4DA6-4956-B1CD-11D2527034D6}"/>
    <pc:docChg chg="modSld modMainMaster">
      <pc:chgData name="Richard Kennedy" userId="365e0a31cecd9040" providerId="LiveId" clId="{39840020-4DA6-4956-B1CD-11D2527034D6}" dt="2018-05-30T13:39:00.828" v="237" actId="14100"/>
      <pc:docMkLst>
        <pc:docMk/>
      </pc:docMkLst>
      <pc:sldChg chg="modSp">
        <pc:chgData name="Richard Kennedy" userId="365e0a31cecd9040" providerId="LiveId" clId="{39840020-4DA6-4956-B1CD-11D2527034D6}" dt="2018-05-29T16:27:12.739" v="3" actId="403"/>
        <pc:sldMkLst>
          <pc:docMk/>
          <pc:sldMk cId="3129921717" sldId="267"/>
        </pc:sldMkLst>
        <pc:spChg chg="mod">
          <ac:chgData name="Richard Kennedy" userId="365e0a31cecd9040" providerId="LiveId" clId="{39840020-4DA6-4956-B1CD-11D2527034D6}" dt="2018-05-29T16:27:12.739" v="3" actId="403"/>
          <ac:spMkLst>
            <pc:docMk/>
            <pc:sldMk cId="3129921717" sldId="267"/>
            <ac:spMk id="2" creationId="{C541B5E3-7553-4BF9-B201-1B8F9A292FFB}"/>
          </ac:spMkLst>
        </pc:spChg>
      </pc:sldChg>
      <pc:sldChg chg="modSp">
        <pc:chgData name="Richard Kennedy" userId="365e0a31cecd9040" providerId="LiveId" clId="{39840020-4DA6-4956-B1CD-11D2527034D6}" dt="2018-05-29T16:27:20.308" v="5" actId="403"/>
        <pc:sldMkLst>
          <pc:docMk/>
          <pc:sldMk cId="3121075547" sldId="268"/>
        </pc:sldMkLst>
        <pc:spChg chg="mod">
          <ac:chgData name="Richard Kennedy" userId="365e0a31cecd9040" providerId="LiveId" clId="{39840020-4DA6-4956-B1CD-11D2527034D6}" dt="2018-05-29T16:27:20.308" v="5" actId="403"/>
          <ac:spMkLst>
            <pc:docMk/>
            <pc:sldMk cId="3121075547" sldId="268"/>
            <ac:spMk id="2" creationId="{2251CEDA-4DEC-452D-BC08-18D50E44AA96}"/>
          </ac:spMkLst>
        </pc:spChg>
      </pc:sldChg>
      <pc:sldChg chg="modSp">
        <pc:chgData name="Richard Kennedy" userId="365e0a31cecd9040" providerId="LiveId" clId="{39840020-4DA6-4956-B1CD-11D2527034D6}" dt="2018-05-29T16:27:25.902" v="7" actId="403"/>
        <pc:sldMkLst>
          <pc:docMk/>
          <pc:sldMk cId="3044399791" sldId="269"/>
        </pc:sldMkLst>
        <pc:spChg chg="mod">
          <ac:chgData name="Richard Kennedy" userId="365e0a31cecd9040" providerId="LiveId" clId="{39840020-4DA6-4956-B1CD-11D2527034D6}" dt="2018-05-29T16:27:25.902" v="7" actId="403"/>
          <ac:spMkLst>
            <pc:docMk/>
            <pc:sldMk cId="3044399791" sldId="269"/>
            <ac:spMk id="2" creationId="{71CC35F5-FD0D-4CEF-B687-B5FEA0E3B0B9}"/>
          </ac:spMkLst>
        </pc:spChg>
      </pc:sldChg>
      <pc:sldChg chg="modSp">
        <pc:chgData name="Richard Kennedy" userId="365e0a31cecd9040" providerId="LiveId" clId="{39840020-4DA6-4956-B1CD-11D2527034D6}" dt="2018-05-29T16:27:33.897" v="10" actId="404"/>
        <pc:sldMkLst>
          <pc:docMk/>
          <pc:sldMk cId="3745608253" sldId="270"/>
        </pc:sldMkLst>
        <pc:spChg chg="mod">
          <ac:chgData name="Richard Kennedy" userId="365e0a31cecd9040" providerId="LiveId" clId="{39840020-4DA6-4956-B1CD-11D2527034D6}" dt="2018-05-29T16:27:33.897" v="10" actId="404"/>
          <ac:spMkLst>
            <pc:docMk/>
            <pc:sldMk cId="3745608253" sldId="270"/>
            <ac:spMk id="2" creationId="{05A85417-E4A5-416E-BEAD-ABFCABFA1A46}"/>
          </ac:spMkLst>
        </pc:spChg>
      </pc:sldChg>
      <pc:sldChg chg="modSp">
        <pc:chgData name="Richard Kennedy" userId="365e0a31cecd9040" providerId="LiveId" clId="{39840020-4DA6-4956-B1CD-11D2527034D6}" dt="2018-05-29T16:27:41.697" v="12" actId="403"/>
        <pc:sldMkLst>
          <pc:docMk/>
          <pc:sldMk cId="4192962974" sldId="271"/>
        </pc:sldMkLst>
        <pc:spChg chg="mod">
          <ac:chgData name="Richard Kennedy" userId="365e0a31cecd9040" providerId="LiveId" clId="{39840020-4DA6-4956-B1CD-11D2527034D6}" dt="2018-05-29T16:27:41.697" v="12" actId="403"/>
          <ac:spMkLst>
            <pc:docMk/>
            <pc:sldMk cId="4192962974" sldId="271"/>
            <ac:spMk id="7" creationId="{C7AE894B-4C95-4968-BAC9-B5F2BED27523}"/>
          </ac:spMkLst>
        </pc:spChg>
      </pc:sldChg>
      <pc:sldChg chg="modSp">
        <pc:chgData name="Richard Kennedy" userId="365e0a31cecd9040" providerId="LiveId" clId="{39840020-4DA6-4956-B1CD-11D2527034D6}" dt="2018-05-29T16:27:47.446" v="14" actId="403"/>
        <pc:sldMkLst>
          <pc:docMk/>
          <pc:sldMk cId="1848842904" sldId="272"/>
        </pc:sldMkLst>
        <pc:spChg chg="mod">
          <ac:chgData name="Richard Kennedy" userId="365e0a31cecd9040" providerId="LiveId" clId="{39840020-4DA6-4956-B1CD-11D2527034D6}" dt="2018-05-29T16:27:47.446" v="14" actId="403"/>
          <ac:spMkLst>
            <pc:docMk/>
            <pc:sldMk cId="1848842904" sldId="272"/>
            <ac:spMk id="2" creationId="{0A65482E-6AE5-423E-8199-7444AB27BFEA}"/>
          </ac:spMkLst>
        </pc:spChg>
      </pc:sldChg>
      <pc:sldChg chg="modSp">
        <pc:chgData name="Richard Kennedy" userId="365e0a31cecd9040" providerId="LiveId" clId="{39840020-4DA6-4956-B1CD-11D2527034D6}" dt="2018-05-29T16:28:08.734" v="19" actId="20577"/>
        <pc:sldMkLst>
          <pc:docMk/>
          <pc:sldMk cId="1009251517" sldId="273"/>
        </pc:sldMkLst>
        <pc:spChg chg="mod">
          <ac:chgData name="Richard Kennedy" userId="365e0a31cecd9040" providerId="LiveId" clId="{39840020-4DA6-4956-B1CD-11D2527034D6}" dt="2018-05-29T16:28:08.734" v="19" actId="20577"/>
          <ac:spMkLst>
            <pc:docMk/>
            <pc:sldMk cId="1009251517" sldId="273"/>
            <ac:spMk id="2" creationId="{36051CBF-3694-4722-99A2-FBD08FB7392A}"/>
          </ac:spMkLst>
        </pc:spChg>
      </pc:sldChg>
      <pc:sldChg chg="modSp">
        <pc:chgData name="Richard Kennedy" userId="365e0a31cecd9040" providerId="LiveId" clId="{39840020-4DA6-4956-B1CD-11D2527034D6}" dt="2018-05-30T13:39:00.828" v="237" actId="14100"/>
        <pc:sldMkLst>
          <pc:docMk/>
          <pc:sldMk cId="325290270" sldId="274"/>
        </pc:sldMkLst>
        <pc:spChg chg="mod">
          <ac:chgData name="Richard Kennedy" userId="365e0a31cecd9040" providerId="LiveId" clId="{39840020-4DA6-4956-B1CD-11D2527034D6}" dt="2018-05-29T16:28:16.025" v="21" actId="403"/>
          <ac:spMkLst>
            <pc:docMk/>
            <pc:sldMk cId="325290270" sldId="274"/>
            <ac:spMk id="2" creationId="{2B541172-CD65-46B3-A1F7-158D7ACE57F7}"/>
          </ac:spMkLst>
        </pc:spChg>
        <pc:spChg chg="mod">
          <ac:chgData name="Richard Kennedy" userId="365e0a31cecd9040" providerId="LiveId" clId="{39840020-4DA6-4956-B1CD-11D2527034D6}" dt="2018-05-30T13:39:00.828" v="237" actId="14100"/>
          <ac:spMkLst>
            <pc:docMk/>
            <pc:sldMk cId="325290270" sldId="274"/>
            <ac:spMk id="3" creationId="{CAEEEAB8-7BD8-4055-95A6-143165604138}"/>
          </ac:spMkLst>
        </pc:spChg>
      </pc:sldChg>
      <pc:sldChg chg="modSp">
        <pc:chgData name="Richard Kennedy" userId="365e0a31cecd9040" providerId="LiveId" clId="{39840020-4DA6-4956-B1CD-11D2527034D6}" dt="2018-05-29T16:28:21.741" v="22" actId="403"/>
        <pc:sldMkLst>
          <pc:docMk/>
          <pc:sldMk cId="1062176954" sldId="275"/>
        </pc:sldMkLst>
        <pc:spChg chg="mod">
          <ac:chgData name="Richard Kennedy" userId="365e0a31cecd9040" providerId="LiveId" clId="{39840020-4DA6-4956-B1CD-11D2527034D6}" dt="2018-05-29T16:28:21.741" v="22" actId="403"/>
          <ac:spMkLst>
            <pc:docMk/>
            <pc:sldMk cId="1062176954" sldId="275"/>
            <ac:spMk id="2" creationId="{1015F15B-4CB9-4B76-9597-3BCA059E59E8}"/>
          </ac:spMkLst>
        </pc:spChg>
      </pc:sldChg>
      <pc:sldChg chg="modSp">
        <pc:chgData name="Richard Kennedy" userId="365e0a31cecd9040" providerId="LiveId" clId="{39840020-4DA6-4956-B1CD-11D2527034D6}" dt="2018-05-29T16:28:27.042" v="24" actId="403"/>
        <pc:sldMkLst>
          <pc:docMk/>
          <pc:sldMk cId="2913801105" sldId="276"/>
        </pc:sldMkLst>
        <pc:spChg chg="mod">
          <ac:chgData name="Richard Kennedy" userId="365e0a31cecd9040" providerId="LiveId" clId="{39840020-4DA6-4956-B1CD-11D2527034D6}" dt="2018-05-29T16:28:27.042" v="24" actId="403"/>
          <ac:spMkLst>
            <pc:docMk/>
            <pc:sldMk cId="2913801105" sldId="276"/>
            <ac:spMk id="2" creationId="{979DEEE7-C360-47FC-B8FA-CC2165917EB9}"/>
          </ac:spMkLst>
        </pc:spChg>
      </pc:sldChg>
      <pc:sldChg chg="modSp">
        <pc:chgData name="Richard Kennedy" userId="365e0a31cecd9040" providerId="LiveId" clId="{39840020-4DA6-4956-B1CD-11D2527034D6}" dt="2018-05-29T16:28:32.015" v="26" actId="403"/>
        <pc:sldMkLst>
          <pc:docMk/>
          <pc:sldMk cId="2757263599" sldId="277"/>
        </pc:sldMkLst>
        <pc:spChg chg="mod">
          <ac:chgData name="Richard Kennedy" userId="365e0a31cecd9040" providerId="LiveId" clId="{39840020-4DA6-4956-B1CD-11D2527034D6}" dt="2018-05-29T16:28:32.015" v="26" actId="403"/>
          <ac:spMkLst>
            <pc:docMk/>
            <pc:sldMk cId="2757263599" sldId="277"/>
            <ac:spMk id="2" creationId="{D05CA381-C1E5-42D8-AA04-EE231FC00C71}"/>
          </ac:spMkLst>
        </pc:spChg>
      </pc:sldChg>
      <pc:sldMasterChg chg="modSp">
        <pc:chgData name="Richard Kennedy" userId="365e0a31cecd9040" providerId="LiveId" clId="{39840020-4DA6-4956-B1CD-11D2527034D6}" dt="2018-05-29T16:19:59.047" v="1" actId="20577"/>
        <pc:sldMasterMkLst>
          <pc:docMk/>
          <pc:sldMasterMk cId="0" sldId="2147483648"/>
        </pc:sldMasterMkLst>
        <pc:spChg chg="mod">
          <ac:chgData name="Richard Kennedy" userId="365e0a31cecd9040" providerId="LiveId" clId="{39840020-4DA6-4956-B1CD-11D2527034D6}" dt="2018-05-29T16:19:59.047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838200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Rich Kennedy, self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96912" y="647065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802.18-18/0060r1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ml.org/meetings/2005/04/pi/DARPA_XG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A Future For Unlicensed Spectrum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1150937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2018-05-31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954316"/>
              </p:ext>
            </p:extLst>
          </p:nvPr>
        </p:nvGraphicFramePr>
        <p:xfrm>
          <a:off x="520700" y="3613150"/>
          <a:ext cx="7867650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539515" progId="Word.Document.8">
                  <p:embed/>
                </p:oleObj>
              </mc:Choice>
              <mc:Fallback>
                <p:oleObj name="Document" r:id="rId4" imgW="8248712" imgH="25395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3613150"/>
                        <a:ext cx="7867650" cy="2419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41172-CD65-46B3-A1F7-158D7ACE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Much Work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EEAB8-7BD8-4055-95A6-143165604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Only the basic concepts are addressed here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Separation of the radio module will require standards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make this workable for low-cost WLAN use, advances are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Frequency adjustable antennas need to be made practical for this application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Wide-range, efficient approach to LNA, PA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 suggest we develop a position paper on why IEEE 802 believes that database control of spectrum access is a future requirement, and regulators need to start that development now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B3B99-9987-4627-BD59-C1BBBCA350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07371-2DC4-4237-8348-B6CE8046D6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261B56-8B2D-4DC2-9330-86450E46A1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0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5F15B-4CB9-4B76-9597-3BCA059E5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Addressing the Regulatory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0F5E-F833-4AFD-B558-5589D58EB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Far more daunting are the regulatory challenges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Regulators hesitant to upset the status quo, i.e. fixed allocation of spectrum with traditional protections against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Incumbents resist any sharing, no matter how effective </a:t>
            </a:r>
            <a:r>
              <a:rPr lang="en-US"/>
              <a:t>technology is in </a:t>
            </a:r>
            <a:r>
              <a:rPr lang="en-US" dirty="0"/>
              <a:t>protecting them from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Incumbents who have paid for spectrum do not want to deal with “freeloaders”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TVWS database proven effective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CBRS database being tested; 6 GHz band sharing will need a database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AI can significantly add to protection of incumbents and effective sharing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3129D5-6506-4D84-9746-CB182BDEC3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79651-D071-4A2E-B316-720CCF08A6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D06765-F011-4728-B4BE-B4479B0638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176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DEEE7-C360-47FC-B8FA-CC2165917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We Must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E282C-CB54-4067-B927-CA41E8FBD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Convince regulators that unlicensed spectrum is important, and this is the only way it can continue to support wireless 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Show the importance of unlicensed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Benefit to the economy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Benefits to education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means to get everyone connected to the Internet, in an economical 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 a plan of action on engaging AI in spectrum management, and show the benefits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must start NOW!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6DA56-0F6F-478A-8956-5CB201887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95D05-3D99-4E0F-A739-0BBA29EC49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8C4552-CAC7-4C7E-BFE9-ABF0FEB2FF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801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CA381-C1E5-42D8-AA04-EE231FC00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1ED81-1D00-4472-93EF-A8B56DE99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9ED85-C58B-4CA2-B387-A4D74352BB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E9547-2A09-4BE5-BF27-44D0B71B35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C8436A-C48A-4DCC-91B0-A7EA87BF38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26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Introduction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397"/>
            <a:ext cx="7772400" cy="44180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Regardless of everything we do to develop new, better, faster wireless technologies, the available spectrum has a hard limit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We can continue to go higher in frequency, but there are shortcomings in range, power requirements and cost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Technology breakthroughs are always possible, but infrequent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Where is the better answer: Unused and underused spectrum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Regulator recognition of this is key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All references to unlicensed, which is an FCC term, also refers to license exempt, as used elsewhere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6475" y="6524625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1B5E3-7553-4BF9-B201-1B8F9A29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White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055D4-0B56-44D1-8A7D-ED314F4A5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DARPA Project XG tried to take advantage of unused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www.daml.org/meetings/2005/04/pi/DARPA_XG.pdf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Sensing across a range of frequencies could locate unused segments for a specific location and time, i.e. White Spaces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Perfect identification of unused spectrum required, and very difficult using only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2006, the FCC looked at this WRT the TV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digital transition could make a lot of spectrum available for unlicensed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However, the decision to auction the 600 MHz band severely limited the number of available channels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F3DAF-8ED7-490B-9353-1A1BBEFA92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1BFB3-F7D0-4F9A-902A-9443F3C43B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198318-1147-4201-BA08-16387D242C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92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1CEDA-4DEC-452D-BC08-18D50E44A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TV White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7932F-9597-4A7C-8DF0-1A74432BA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take advantage of this FCC “offer”, IEEE 802 developed two new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802.11af for Local Area Networks (WLAN)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802.22 for Regional Area Networks (WRAN)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key to the success of this consumer technology was low cost based on Wi-Fi economies of scale as semiconductor companies could count on large markets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Unfortunately, with places like New York, Los Angeles and Chicago with one or fewer TVWS channels available, interest in developing silicon waned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TVWS – R.I.P. (at least foe WLANs)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D15E60-2B58-4F04-AA48-7B519F737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21845-FBD2-4391-B90E-BF9AB8949D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D80F19-3319-4368-91DA-DBB24F12B4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07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C35F5-FD0D-4CEF-B687-B5FEA0E3B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Rethinking White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8CD7B-657F-42AA-B126-70DF35043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limited expectations for TVWS resulted in a loss of interest in all White Spaces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location and time, there are still vast amounts of White Space, but with technical challenges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Meeting technical and regulatory challenges has always been an IEEE 802 focus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key to rethinking White Spaces is identifying the challenges and meeting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 what are the challenges?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Technical: Efficient operation across a wide range of frequencies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Regulatory: Getting help from regulators to enable use of all White Spaces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31E25-8B8B-4725-8A13-F005F7BC07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2AB0C-BB7D-4BDA-8F15-0A4978826A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4282C4-86B4-45C8-8BA6-425826A1C8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9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85417-E4A5-416E-BEAD-ABFCABFA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Addressing the Technical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BEEDF-69E6-4481-943F-BAFCC2943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Today’s low cost technologies cannot efficiently address a wide range of frequencies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Radio components such as PAs, LNAs, and antennas are optimized for relatively narrow frequency ranges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frequency bands can have different regulatory limits on bandwidth, power,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Breaking the radio out into a separate module can support multiple bands with today’s technologies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Immediately applicable for last-mile wireless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Technology advances can address WLAN with Wi-Fi-like economies of scale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5520D-E91B-4256-9852-29AD3BC9B5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92D5D-C334-49CB-979F-E07C8EEA07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F466E6-1989-44FA-B2D2-3B11C34CB3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608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7AE894B-4C95-4968-BAC9-B5F2BED27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Basic Architecture &amp; Application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24F1E-B99B-4B5B-A717-615E3A4124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2AC21-8B3A-4BAD-9339-83992330DE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30E516-C43C-4075-B560-D4AE4C60B6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EAB78B-299C-4544-874D-E0874FF9C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828800"/>
            <a:ext cx="4992258" cy="2227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3EAE16-3FEF-475C-B824-0EC73DC53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230" y="4167000"/>
            <a:ext cx="7431540" cy="23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962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482E-6AE5-423E-8199-7444AB27B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Radio Module Features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5EEF88-F383-4616-9A13-D49436244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Band specific radio, PA, LNA and antenna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Bandwidth selected for efficiency/cost of RF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Selectable efficiency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For cost reduction – wider bandwidth coverage with a single module at lower efficiency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Memory device with regulatory database information relative to the specific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Pre-programmed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Internet updateable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Contains MAC parameters for the specific band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Communicates with MAC module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Periodic regulatory updates from the Internet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Checks for energy on white space channels and reports to central database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Optional additional radio for In-Service Monitoring (ISM)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FAA53-B80A-4185-BAEB-D2A5F187F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0A7B99-BA1C-4CAA-8820-D2E096F329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Rich Kennedy, self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DF97BB-5CD6-4639-8886-19AD0CE2D1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842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51CBF-3694-4722-99A2-FBD08FB7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MAC Module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1E68D-E085-4672-8828-87D044EED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Standard 802.11 or 802.22 MAC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Regulatory controls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Interface with Radio module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get MAC parameters for the specific band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provide updates to database memory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Interface with the database via the Internet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get database updates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relay detected database errors, inaccuracies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569F6-EC71-4EB0-974F-55F95D0E1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9F5E7-1E1F-4638-B265-3570EDFB76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CCD09D-5A21-49EE-A5EA-556008E7CE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251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64385</TotalTime>
  <Words>978</Words>
  <Application>Microsoft Office PowerPoint</Application>
  <PresentationFormat>On-screen Show (4:3)</PresentationFormat>
  <Paragraphs>132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Gothic</vt:lpstr>
      <vt:lpstr>Arial</vt:lpstr>
      <vt:lpstr>Arial Unicode MS</vt:lpstr>
      <vt:lpstr>Times New Roman</vt:lpstr>
      <vt:lpstr>Office Theme</vt:lpstr>
      <vt:lpstr>Document</vt:lpstr>
      <vt:lpstr>A Future For Unlicensed Spectrum</vt:lpstr>
      <vt:lpstr>Introduction</vt:lpstr>
      <vt:lpstr>White Spaces</vt:lpstr>
      <vt:lpstr>TV White Spaces</vt:lpstr>
      <vt:lpstr>Rethinking White Spaces</vt:lpstr>
      <vt:lpstr>Addressing the Technical Challenges</vt:lpstr>
      <vt:lpstr>Basic Architecture &amp; Application</vt:lpstr>
      <vt:lpstr>Radio Module Features</vt:lpstr>
      <vt:lpstr>MAC Module Features</vt:lpstr>
      <vt:lpstr>Much Work Needed</vt:lpstr>
      <vt:lpstr>Addressing the Regulatory Challenges</vt:lpstr>
      <vt:lpstr>What We Must Do</vt:lpstr>
      <vt:lpstr>Questions?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Richard Kennedy</cp:lastModifiedBy>
  <cp:revision>366</cp:revision>
  <cp:lastPrinted>2017-08-03T16:59:47Z</cp:lastPrinted>
  <dcterms:created xsi:type="dcterms:W3CDTF">2016-03-03T14:54:45Z</dcterms:created>
  <dcterms:modified xsi:type="dcterms:W3CDTF">2018-05-30T13:39:08Z</dcterms:modified>
</cp:coreProperties>
</file>