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02E29-69C7-45A2-905E-3EA32DFE2D00}" v="50" dt="2018-05-31T14:36:12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 varScale="1">
        <p:scale>
          <a:sx n="66" d="100"/>
          <a:sy n="66" d="100"/>
        </p:scale>
        <p:origin x="1632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Kennedy" userId="365e0a31cecd9040" providerId="LiveId" clId="{39840020-4DA6-4956-B1CD-11D2527034D6}"/>
    <pc:docChg chg="modSld modMainMaster">
      <pc:chgData name="Richard Kennedy" userId="365e0a31cecd9040" providerId="LiveId" clId="{39840020-4DA6-4956-B1CD-11D2527034D6}" dt="2018-05-31T14:36:12.357" v="48" actId="20577"/>
      <pc:docMkLst>
        <pc:docMk/>
      </pc:docMkLst>
      <pc:sldChg chg="modSp">
        <pc:chgData name="Richard Kennedy" userId="365e0a31cecd9040" providerId="LiveId" clId="{39840020-4DA6-4956-B1CD-11D2527034D6}" dt="2018-05-31T14:36:12.357" v="48" actId="20577"/>
        <pc:sldMkLst>
          <pc:docMk/>
          <pc:sldMk cId="1947103957" sldId="266"/>
        </pc:sldMkLst>
        <pc:spChg chg="mod">
          <ac:chgData name="Richard Kennedy" userId="365e0a31cecd9040" providerId="LiveId" clId="{39840020-4DA6-4956-B1CD-11D2527034D6}" dt="2018-05-31T14:36:12.357" v="48" actId="20577"/>
          <ac:spMkLst>
            <pc:docMk/>
            <pc:sldMk cId="1947103957" sldId="266"/>
            <ac:spMk id="31746" creationId="{00000000-0000-0000-0000-000000000000}"/>
          </ac:spMkLst>
        </pc:spChg>
      </pc:sldChg>
      <pc:sldMasterChg chg="modSp">
        <pc:chgData name="Richard Kennedy" userId="365e0a31cecd9040" providerId="LiveId" clId="{39840020-4DA6-4956-B1CD-11D2527034D6}" dt="2018-05-31T11:50:46.978" v="1" actId="20577"/>
        <pc:sldMasterMkLst>
          <pc:docMk/>
          <pc:sldMasterMk cId="0" sldId="2147483648"/>
        </pc:sldMasterMkLst>
        <pc:spChg chg="mod">
          <ac:chgData name="Richard Kennedy" userId="365e0a31cecd9040" providerId="LiveId" clId="{39840020-4DA6-4956-B1CD-11D2527034D6}" dt="2018-05-31T11:50:46.97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Rich Kennedy,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6912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802.18-18/0060r2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/g950142cqlghh3d/Multiband%20White%20Space%20Spectrum%20Access%20.pdf?dl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ml.org/meetings/2005/04/pi/DARPA_XG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A Future For Unlicensed 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1150937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2018-05-31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954316"/>
              </p:ext>
            </p:extLst>
          </p:nvPr>
        </p:nvGraphicFramePr>
        <p:xfrm>
          <a:off x="520700" y="3613150"/>
          <a:ext cx="78676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13150"/>
                        <a:ext cx="7867650" cy="241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172-CD65-46B3-A1F7-158D7ACE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Much Work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EEAB8-7BD8-4055-95A6-14316560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the basic concepts are addressed 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Separation of the radio module will require standards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make this workable for low-cost WLAN use, advances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Frequency adjustable antennas need to be made practical for this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Wide-range, efficient approach to LNA, PA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 suggest we develop a position paper on why IEEE 802 believes that database control of spectrum access is a future requirement, and regulators need to start that development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B3B99-9987-4627-BD59-C1BBBCA350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7371-2DC4-4237-8348-B6CE8046D6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61B56-8B2D-4DC2-9330-86450E46A1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F15B-4CB9-4B76-9597-3BCA059E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Regulatory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0F5E-F833-4AFD-B558-5589D58EB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Far more daunting are the regulatory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Regulators hesitant to upset the status quo, i.e. fixed allocation of spectrum with traditional protections against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resist any sharing, no matter how effective </a:t>
            </a:r>
            <a:r>
              <a:rPr lang="en-US"/>
              <a:t>technology is in </a:t>
            </a:r>
            <a:r>
              <a:rPr lang="en-US" dirty="0"/>
              <a:t>protecting them from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who have paid for spectrum do not want to deal with “freeloaders”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database proven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CBRS database being tested; 6 GHz band sharing will need a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 can significantly add to protection of incumbents and effective sharing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129D5-6506-4D84-9746-CB182BDEC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79651-D071-4A2E-B316-720CCF08A6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06765-F011-4728-B4BE-B4479B0638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17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EEE7-C360-47FC-B8FA-CC216591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We Must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E282C-CB54-4067-B927-CA41E8FB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Convince regulators that unlicensed spectrum is important, and this is the only way it can continue to support wireless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Show the importance of unlicensed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 to the economy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Benefits to 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means to get everyone connected to the Internet, in an economical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a plan of action on engaging AI in spectrum management, and show the 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must start NOW!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6DA56-0F6F-478A-8956-5CB201887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95D05-3D99-4E0F-A739-0BBA29EC49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8C4552-CAC7-4C7E-BFE9-ABF0FEB2FF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0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A381-C1E5-42D8-AA04-EE231FC0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ED81-1D00-4472-93EF-A8B56DE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ED85-C58B-4CA2-B387-A4D74352B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9547-2A09-4BE5-BF27-44D0B71B35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C8436A-C48A-4DCC-91B0-A7EA87BF3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Introduction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7"/>
            <a:ext cx="7772400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Regardless of everything we do to develop new, better, faster wireless technologies, the available spectrum has a hard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We can continue to go higher in frequency, but there are shortcomings in range, power requirements and cost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Technology breakthroughs are always possible, but infrequent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Where is the better answer: Unused and underused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Regulator recognition of this is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All references to unlicensed, which is an FCC term, also refers to license exempt, as used elsewhere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Whitepaper with additional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2"/>
              </a:rPr>
              <a:t>https://www.dropbox.com/s/g950142cqlghh3d/Multiband%20White%20Space%20Spectrum%20Access%20.pdf?dl=0</a:t>
            </a:r>
            <a:r>
              <a:rPr lang="en-US" altLang="en-US" sz="1600" dirty="0"/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6475" y="6524625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B5E3-7553-4BF9-B201-1B8F9A29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55D4-0B56-44D1-8A7D-ED314F4A5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DARPA Project XG tried to take advantage of unused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www.daml.org/meetings/2005/04/pi/DARPA_XG.pdf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across a range of frequencies could locate unused segments for a specific location and time, i.e. White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Perfect identification of unused spectrum required, and very difficult using only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2006, the FCC looked at this WRT the TV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digital transition could make a lot of spectrum available for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 decision to auction the 600 MHz band severely limited the number of available 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F3DAF-8ED7-490B-9353-1A1BBEFA9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1BFB3-F7D0-4F9A-902A-9443F3C43B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98318-1147-4201-BA08-16387D242C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CEDA-4DEC-452D-BC08-18D50E44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TV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932F-9597-4A7C-8DF0-1A74432B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take advantage of this FCC “offer”, IEEE 802 developed two new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802.11af for Local Area Networks (WLAN)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802.22 for Regional Area Networks (WRAN)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key to the success of this consumer technology was low cost based on Wi-Fi economies of scale as semiconductor companies could count on large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Unfortunately, with places like New York, Los Angeles and Chicago with one or fewer TVWS channels available, interest in developing silicon waned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– R.I.P. (at least foe WLANs)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15E60-2B58-4F04-AA48-7B519F737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21845-FBD2-4391-B90E-BF9AB8949D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80F19-3319-4368-91DA-DBB24F12B4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07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35F5-FD0D-4CEF-B687-B5FEA0E3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Rethinking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8CD7B-657F-42AA-B126-70DF3504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limited expectations for TVWS resulted in a loss of interest in all White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location and time, there are still vast amounts of White Space, but with technical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technical and regulatory challenges has always been an IEEE 802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key to rethinking White Spaces is identifying the challenges and meeting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what are the challenges?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Technical: Efficient operation across a wide range of frequencies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Regulatory: Getting help from regulators to enable use of all White Spaces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31E25-8B8B-4725-8A13-F005F7BC0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AB0C-BB7D-4BDA-8F15-0A4978826A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4282C4-86B4-45C8-8BA6-425826A1C8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5417-E4A5-416E-BEAD-ABFCABFA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Technical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EEDF-69E6-4481-943F-BAFCC29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low cost technologies cannot efficiently address a wide range of 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Radio components such as PAs, LNAs, and antennas are optimized for relatively narrow frequency ranges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frequency bands can have different regulatory limits on bandwidth, power,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Breaking the radio out into a separate module can support multiple bands with today’s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Immediately applicable for last-mile wireless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 advances can address WLAN with Wi-Fi-like economies of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5520D-E91B-4256-9852-29AD3BC9B5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2D5D-C334-49CB-979F-E07C8EEA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466E6-1989-44FA-B2D2-3B11C34CB3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60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7AE894B-4C95-4968-BAC9-B5F2BED2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Basic Architecture &amp;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24F1E-B99B-4B5B-A717-615E3A412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AC21-8B3A-4BAD-9339-83992330D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30E516-C43C-4075-B560-D4AE4C60B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EAB78B-299C-4544-874D-E0874FF9C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28800"/>
            <a:ext cx="4992258" cy="2227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EAE16-3FEF-475C-B824-0EC73DC53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30" y="4167000"/>
            <a:ext cx="743154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6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482E-6AE5-423E-8199-7444AB27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Radio Module Features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EEF88-F383-4616-9A13-D4943624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Band specific radio, PA, LNA and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Bandwidth selected for efficiency/cost of RF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Selectable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For cost reduction – wider bandwidth coverage with a single module at lower efficiency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Memory device with regulatory database information relative to the specific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Pre-programmed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Internet updateable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Contains MAC parameters for the specific band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Communicates with MAC 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Periodic regulatory updates from the Internet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Checks for energy on white space channels and reports to central database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Optional additional radio for In-Service Monitoring (ISM)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FAA53-B80A-4185-BAEB-D2A5F187F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A7B99-BA1C-4CAA-8820-D2E096F32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Rich Kennedy, self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97BB-5CD6-4639-8886-19AD0CE2D1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4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1CBF-3694-4722-99A2-FBD08FB7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MAC Module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1E68D-E085-4672-8828-87D044EED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Standard 802.11 or 802.22 MAC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Regulatory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Radio module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MAC parameters for the specific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provide updates to database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the database via the Internet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database updates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relay detected database errors, inaccuracies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569F6-EC71-4EB0-974F-55F95D0E1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F5E7-1E1F-4638-B265-3570EDFB76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CCD09D-5A21-49EE-A5EA-556008E7CE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25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64551</TotalTime>
  <Words>1011</Words>
  <Application>Microsoft Office PowerPoint</Application>
  <PresentationFormat>On-screen Show (4:3)</PresentationFormat>
  <Paragraphs>134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Document</vt:lpstr>
      <vt:lpstr>A Future For Unlicensed Spectrum</vt:lpstr>
      <vt:lpstr>Introduction</vt:lpstr>
      <vt:lpstr>White Spaces</vt:lpstr>
      <vt:lpstr>TV White Spaces</vt:lpstr>
      <vt:lpstr>Rethinking White Spaces</vt:lpstr>
      <vt:lpstr>Addressing the Technical Challenges</vt:lpstr>
      <vt:lpstr>Basic Architecture &amp; Application</vt:lpstr>
      <vt:lpstr>Radio Module Features</vt:lpstr>
      <vt:lpstr>MAC Module Features</vt:lpstr>
      <vt:lpstr>Much Work Needed</vt:lpstr>
      <vt:lpstr>Addressing the Regulatory Challenges</vt:lpstr>
      <vt:lpstr>What We Must Do</vt:lpstr>
      <vt:lpstr>Questions?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Richard Kennedy</cp:lastModifiedBy>
  <cp:revision>366</cp:revision>
  <cp:lastPrinted>2017-08-03T16:59:47Z</cp:lastPrinted>
  <dcterms:created xsi:type="dcterms:W3CDTF">2016-03-03T14:54:45Z</dcterms:created>
  <dcterms:modified xsi:type="dcterms:W3CDTF">2018-05-31T14:36:20Z</dcterms:modified>
</cp:coreProperties>
</file>