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91" d="100"/>
          <a:sy n="91" d="100"/>
        </p:scale>
        <p:origin x="8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2018 Wireless Interim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802.18-18/0112r00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13 September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September 2018 IEEE 802 Wireless Interim at the Hilton Waikoloa Village, Kona, HI, USA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15-18/0403r01</a:t>
            </a:r>
          </a:p>
          <a:p>
            <a:r>
              <a:rPr lang="en-US" sz="1600" dirty="0"/>
              <a:t>TG4w LPWA (LOW POWER WIDE AREA)	ROBERT		15-18/0469r00</a:t>
            </a:r>
          </a:p>
          <a:p>
            <a:r>
              <a:rPr lang="en-US" sz="1600" dirty="0"/>
              <a:t>TG4x FANE (FAN ENHANCEMENTS)	GILMORE	15-18/0452r03</a:t>
            </a:r>
          </a:p>
          <a:p>
            <a:r>
              <a:rPr lang="en-US" sz="1600" dirty="0"/>
              <a:t>TG4y SECN (SECURITY NEXT GENERATION) STUREK	not meeting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15-18/0455r00</a:t>
            </a:r>
          </a:p>
          <a:p>
            <a:r>
              <a:rPr lang="en-US" sz="1600" dirty="0"/>
              <a:t>TG7m OWC (OPTICAL WIRELESS COMMS)	JANG		15-18/0481r00</a:t>
            </a:r>
          </a:p>
          <a:p>
            <a:r>
              <a:rPr lang="en-US" sz="1600" dirty="0"/>
              <a:t>TG10a RMA (ROUTING MODE ADDITIONS)	PERKINS		15-18/0149r00</a:t>
            </a:r>
          </a:p>
          <a:p>
            <a:r>
              <a:rPr lang="en-US" sz="1600" dirty="0"/>
              <a:t>TG12 ULI (15.4 UPPER LAYER INTERFACE)	KINNEY		15-18/0427r00</a:t>
            </a:r>
          </a:p>
          <a:p>
            <a:r>
              <a:rPr lang="en-US" sz="1600" dirty="0"/>
              <a:t>TG13 MGOWC (MULTI GIGABIT OWC)	JUNGNICKEL	15-18/0483r01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n/a in KOA</a:t>
            </a:r>
          </a:p>
          <a:p>
            <a:r>
              <a:rPr lang="en-US" sz="1600" dirty="0"/>
              <a:t>IG HRRC (HIGH RATE RAIL)		KIM		n/a in KOA</a:t>
            </a:r>
          </a:p>
          <a:p>
            <a:r>
              <a:rPr lang="en-US" sz="1600" dirty="0"/>
              <a:t>IG THZ 				KÜRNER		n/a in KOA</a:t>
            </a:r>
          </a:p>
          <a:p>
            <a:r>
              <a:rPr lang="en-US" sz="1600" dirty="0"/>
              <a:t>IG VAT (VEHICULAR ASSISTIVE TECHNOLOGY) JANG	15-18/0482r00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      	15-18/0428r00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15-18/0480r01</a:t>
            </a:r>
          </a:p>
          <a:p>
            <a:r>
              <a:rPr lang="en-US" sz="1600" dirty="0"/>
              <a:t>802.18 LIAISON REPORT	- Holcomb		15-18/0456r00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	verbal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2018 Wireless 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The 802.15 WG adjourned Thursday PM2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next face to face meeting of the 802.15 WSN will be at the IEEE 802 Plenary 11-16 Nov 2018 at the, Marriott Marquis Bangkok, Thailand.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2332</TotalTime>
  <Words>298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537</cp:revision>
  <cp:lastPrinted>2012-05-17T14:33:36Z</cp:lastPrinted>
  <dcterms:created xsi:type="dcterms:W3CDTF">2012-05-17T18:49:07Z</dcterms:created>
  <dcterms:modified xsi:type="dcterms:W3CDTF">2018-09-14T02:51:33Z</dcterms:modified>
</cp:coreProperties>
</file>