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1" r:id="rId3"/>
    <p:sldId id="470" r:id="rId4"/>
    <p:sldId id="472" r:id="rId5"/>
    <p:sldId id="469" r:id="rId6"/>
    <p:sldId id="471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39" autoAdjust="0"/>
    <p:restoredTop sz="88634" autoAdjust="0"/>
  </p:normalViewPr>
  <p:slideViewPr>
    <p:cSldViewPr>
      <p:cViewPr varScale="1">
        <p:scale>
          <a:sx n="75" d="100"/>
          <a:sy n="75" d="100"/>
        </p:scale>
        <p:origin x="1896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37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631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7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328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6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0480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480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0010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2/art_53f768f0847441c99f064a627303671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36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mc.gov.my/skmmgovmy/media/General/CA-No-1-of-2022_-signed_1901202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Information/52494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tandardsportal.org/usa_en/toolbox/US%E2%80%93Indo-Pacific-STCP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March 2022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7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January and March 2022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Notice of the MIIT on </a:t>
            </a:r>
            <a:r>
              <a:rPr lang="en-US" b="0" dirty="0" smtClean="0"/>
              <a:t>adjusting </a:t>
            </a:r>
            <a:r>
              <a:rPr lang="en-US" b="0" dirty="0"/>
              <a:t>the </a:t>
            </a:r>
            <a:r>
              <a:rPr lang="en-US" b="0" dirty="0" smtClean="0"/>
              <a:t>frequency use planning </a:t>
            </a:r>
            <a:r>
              <a:rPr lang="en-US" b="0" dirty="0"/>
              <a:t>and </a:t>
            </a:r>
            <a:r>
              <a:rPr lang="en-US" b="0" dirty="0" smtClean="0"/>
              <a:t>radio management </a:t>
            </a:r>
            <a:r>
              <a:rPr lang="en-US" b="0" dirty="0"/>
              <a:t>of </a:t>
            </a:r>
            <a:r>
              <a:rPr lang="en-US" b="0" dirty="0" smtClean="0"/>
              <a:t>microwave communication systems 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Consultation </a:t>
            </a:r>
            <a:r>
              <a:rPr lang="en-US" dirty="0" smtClean="0"/>
              <a:t>period: January 26 ~ February 27, 2022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Link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Asks for public opinion on: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adjusting the frequency bands </a:t>
            </a:r>
            <a:r>
              <a:rPr lang="en-US" sz="1600" dirty="0"/>
              <a:t>of the microwave communication system </a:t>
            </a:r>
            <a:r>
              <a:rPr lang="en-US" sz="1600" dirty="0" smtClean="0"/>
              <a:t>as follows: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4500~4800 MHz, 7125~7725 MHz, 7725~8500 MHz, 10.7~11.7 GHz, 12.75~13.25 GHz, 14.5~15.35 GHz, 21.2~23.6 GHz, 71~76 GHz, 81~86 GHz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/>
              <a:t>t</a:t>
            </a:r>
            <a:r>
              <a:rPr lang="en-US" sz="1600" dirty="0" smtClean="0"/>
              <a:t>echnical </a:t>
            </a:r>
            <a:r>
              <a:rPr lang="en-US" sz="1600" dirty="0"/>
              <a:t>requirements for radio transmitting equipment of microwave communication </a:t>
            </a:r>
            <a:r>
              <a:rPr lang="en-US" sz="1600" dirty="0" smtClean="0"/>
              <a:t>system operating in the above-mentioned frequency bands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frequency bands of the microwave communication system involved in coordination with space radio services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14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Japan MIC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itchFamily="16" charset="0"/>
              </a:rPr>
              <a:t>Call for </a:t>
            </a:r>
            <a:r>
              <a:rPr lang="en-US" b="0" kern="1200" dirty="0" smtClean="0">
                <a:latin typeface="Times New Roman" pitchFamily="16" charset="0"/>
              </a:rPr>
              <a:t>opinions: </a:t>
            </a:r>
            <a:r>
              <a:rPr lang="en-US" b="0" dirty="0"/>
              <a:t>Technical conditions for the introduction of </a:t>
            </a:r>
            <a:r>
              <a:rPr lang="en-US" b="0" dirty="0" smtClean="0"/>
              <a:t>6 GHz </a:t>
            </a:r>
            <a:r>
              <a:rPr lang="en-US" b="0" dirty="0"/>
              <a:t>band wireless </a:t>
            </a:r>
            <a:r>
              <a:rPr lang="en-US" b="0" dirty="0" smtClean="0"/>
              <a:t>LAN</a:t>
            </a:r>
            <a:endParaRPr lang="en-US" b="0" kern="1200" dirty="0" smtClean="0">
              <a:latin typeface="Times New Roman" pitchFamily="16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Consultation period: March 3 ~ April 1, 2022 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Link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Selected summary: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Frequency band:  5925 ~ 6425 MHz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Modes of operation:  low power indoor, very low power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EIRP (antenna power) </a:t>
            </a:r>
            <a:r>
              <a:rPr lang="en-US" dirty="0"/>
              <a:t>should be </a:t>
            </a:r>
            <a:r>
              <a:rPr lang="en-US" dirty="0" smtClean="0"/>
              <a:t>200 </a:t>
            </a:r>
            <a:r>
              <a:rPr lang="en-US" dirty="0" err="1" smtClean="0"/>
              <a:t>mW</a:t>
            </a:r>
            <a:r>
              <a:rPr lang="en-US" dirty="0" smtClean="0"/>
              <a:t> </a:t>
            </a:r>
            <a:r>
              <a:rPr lang="en-US" dirty="0"/>
              <a:t>or less in LPI mode and </a:t>
            </a:r>
            <a:r>
              <a:rPr lang="en-US" dirty="0" smtClean="0"/>
              <a:t>25 </a:t>
            </a:r>
            <a:r>
              <a:rPr lang="en-US" dirty="0" err="1" smtClean="0"/>
              <a:t>mW</a:t>
            </a:r>
            <a:r>
              <a:rPr lang="en-US" dirty="0" smtClean="0"/>
              <a:t> </a:t>
            </a:r>
            <a:r>
              <a:rPr lang="en-US" dirty="0"/>
              <a:t>or less in VLP mode</a:t>
            </a:r>
            <a:r>
              <a:rPr lang="en-US" dirty="0" smtClean="0"/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Many technical conditions of 6 GHz LPI will follow those of 5 GHz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For 6425 ~ 7125 MHz, further coexistence studies </a:t>
            </a:r>
            <a:r>
              <a:rPr lang="en-US" smtClean="0"/>
              <a:t>are required.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60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Malaysia MCMC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20574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Class Assignment No. 1 of 2022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Published and is effective since January 19, 2022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https://www.mcmc.gov.my/skmmgovmy/media/General/CA-No-1-of-2022_-</a:t>
            </a:r>
            <a:r>
              <a:rPr lang="en-US" dirty="0" smtClean="0">
                <a:hlinkClick r:id="rId3"/>
              </a:rPr>
              <a:t>signed_19012022.pdf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is the updated class assignment on short range devices operating between 5925 </a:t>
            </a:r>
            <a:r>
              <a:rPr lang="en-US" smtClean="0"/>
              <a:t>MHz and </a:t>
            </a:r>
            <a:r>
              <a:rPr lang="en-US" dirty="0" smtClean="0"/>
              <a:t>6425 </a:t>
            </a:r>
            <a:r>
              <a:rPr lang="en-US" dirty="0" err="1" smtClean="0"/>
              <a:t>MHz.</a:t>
            </a:r>
            <a:endParaRPr lang="en-US" dirty="0" smtClean="0"/>
          </a:p>
          <a:p>
            <a:pPr marL="914400" lvl="2" indent="0" algn="just"/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Thailand NBTC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itchFamily="16" charset="0"/>
              </a:rPr>
              <a:t>U.S. - Thailand 6 GHz Spectrum Virtual Workshop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February 17~18, 2022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https://www.nbtc.go.th/News/Information/52494.aspx</a:t>
            </a:r>
            <a:r>
              <a:rPr lang="en-US" dirty="0"/>
              <a:t> 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www.standardsportal.org/usa_en/toolbox/US%E2%80%93Indo-Pacific-STCP.aspx</a:t>
            </a:r>
            <a:r>
              <a:rPr lang="en-US" dirty="0" smtClean="0"/>
              <a:t>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During the workshop, a NBTC representative shared the information that NBTC </a:t>
            </a:r>
            <a:r>
              <a:rPr lang="en-US" dirty="0"/>
              <a:t>has </a:t>
            </a:r>
            <a:r>
              <a:rPr lang="en-US" dirty="0" smtClean="0"/>
              <a:t>agreed </a:t>
            </a:r>
            <a:r>
              <a:rPr lang="en-US" dirty="0"/>
              <a:t>on </a:t>
            </a:r>
            <a:r>
              <a:rPr lang="en-US" dirty="0" smtClean="0"/>
              <a:t>a </a:t>
            </a:r>
            <a:r>
              <a:rPr lang="en-US" dirty="0"/>
              <a:t>policy </a:t>
            </a:r>
            <a:r>
              <a:rPr lang="en-US" dirty="0" smtClean="0"/>
              <a:t>that 5.925~6.425 </a:t>
            </a:r>
            <a:r>
              <a:rPr lang="en-US" dirty="0"/>
              <a:t>GHz is </a:t>
            </a:r>
            <a:r>
              <a:rPr lang="en-US" dirty="0" smtClean="0"/>
              <a:t>for unlicensed use with an expected public consultation in Q2/Q3 this year. 6.425~7.125 </a:t>
            </a:r>
            <a:r>
              <a:rPr lang="en-US" dirty="0"/>
              <a:t>GHz </a:t>
            </a:r>
            <a:r>
              <a:rPr lang="en-US" dirty="0" smtClean="0"/>
              <a:t>is </a:t>
            </a:r>
            <a:r>
              <a:rPr lang="en-US" dirty="0"/>
              <a:t>under consideration </a:t>
            </a:r>
            <a:r>
              <a:rPr lang="en-US" dirty="0" smtClean="0"/>
              <a:t>subject to the outline of the WRC-23 meeting.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05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38674</TotalTime>
  <Words>467</Words>
  <Application>Microsoft Office PowerPoint</Application>
  <PresentationFormat>On-screen Show (4:3)</PresentationFormat>
  <Paragraphs>74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March 2022</vt:lpstr>
      <vt:lpstr>Background</vt:lpstr>
      <vt:lpstr>China MIIT</vt:lpstr>
      <vt:lpstr>Japan MIC</vt:lpstr>
      <vt:lpstr>Malaysia MCMC</vt:lpstr>
      <vt:lpstr>Thailand NBTC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March 2022</dc:title>
  <dc:creator>Edward Au</dc:creator>
  <cp:keywords>22/0010r0</cp:keywords>
  <cp:lastModifiedBy>Edward Au</cp:lastModifiedBy>
  <cp:revision>2622</cp:revision>
  <cp:lastPrinted>1601-01-01T00:00:00Z</cp:lastPrinted>
  <dcterms:created xsi:type="dcterms:W3CDTF">2016-03-03T14:54:45Z</dcterms:created>
  <dcterms:modified xsi:type="dcterms:W3CDTF">2022-03-06T17:33:42Z</dcterms:modified>
</cp:coreProperties>
</file>