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3.xml.rels" ContentType="application/vnd.openxmlformats-package.relationships+xml"/>
  <Override PartName="/ppt/notesSlides/_rels/notesSlide9.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14.xml.rels" ContentType="application/vnd.openxmlformats-package.relationships+xml"/>
  <Override PartName="/ppt/notesSlides/_rels/notesSlide1.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png" ContentType="image/png"/>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slide13.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sv-SE" sz="4400" spc="-1" strike="noStrike">
                <a:latin typeface="Arial"/>
              </a:rPr>
              <a:t>Click to move the slide</a:t>
            </a:r>
            <a:endParaRPr b="0" lang="sv-SE" sz="4400" spc="-1" strike="noStrike">
              <a:latin typeface="Arial"/>
            </a:endParaRPr>
          </a:p>
        </p:txBody>
      </p:sp>
      <p:sp>
        <p:nvSpPr>
          <p:cNvPr id="85"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Click to edit the notes format</a:t>
            </a:r>
            <a:endParaRPr b="0" lang="sv-SE" sz="2000" spc="-1" strike="noStrike">
              <a:latin typeface="Arial"/>
            </a:endParaRPr>
          </a:p>
        </p:txBody>
      </p:sp>
      <p:sp>
        <p:nvSpPr>
          <p:cNvPr id="86"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&lt;header&gt;</a:t>
            </a:r>
            <a:endParaRPr b="0" lang="sv-SE" sz="1400" spc="-1" strike="noStrike">
              <a:latin typeface="Times New Roman"/>
            </a:endParaRPr>
          </a:p>
        </p:txBody>
      </p:sp>
      <p:sp>
        <p:nvSpPr>
          <p:cNvPr id="87"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algn="r">
              <a:buNone/>
              <a:defRPr b="0" lang="sv-SE" sz="1400" spc="-1" strike="noStrike">
                <a:latin typeface="Times New Roman"/>
              </a:defRPr>
            </a:lvl1pPr>
          </a:lstStyle>
          <a:p>
            <a:pPr algn="r">
              <a:buNone/>
            </a:pPr>
            <a:r>
              <a:rPr b="0" lang="sv-SE" sz="1400" spc="-1" strike="noStrike">
                <a:latin typeface="Times New Roman"/>
              </a:rPr>
              <a:t>&lt;date/time&gt;</a:t>
            </a:r>
            <a:endParaRPr b="0" lang="sv-SE" sz="1400" spc="-1" strike="noStrike">
              <a:latin typeface="Times New Roman"/>
            </a:endParaRPr>
          </a:p>
        </p:txBody>
      </p:sp>
      <p:sp>
        <p:nvSpPr>
          <p:cNvPr id="88"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a:defRPr b="0" lang="sv-SE" sz="1400" spc="-1" strike="noStrike">
                <a:latin typeface="Times New Roman"/>
              </a:defRPr>
            </a:lvl1pPr>
          </a:lstStyle>
          <a:p>
            <a:r>
              <a:rPr b="0" lang="sv-SE" sz="1400" spc="-1" strike="noStrike">
                <a:latin typeface="Times New Roman"/>
              </a:rPr>
              <a:t>&lt;footer&gt;</a:t>
            </a:r>
            <a:endParaRPr b="0" lang="sv-SE" sz="1400" spc="-1" strike="noStrike">
              <a:latin typeface="Times New Roman"/>
            </a:endParaRPr>
          </a:p>
        </p:txBody>
      </p:sp>
      <p:sp>
        <p:nvSpPr>
          <p:cNvPr id="89"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algn="r">
              <a:buNone/>
              <a:defRPr b="0" lang="sv-SE" sz="1400" spc="-1" strike="noStrike">
                <a:latin typeface="Times New Roman"/>
              </a:defRPr>
            </a:lvl1pPr>
          </a:lstStyle>
          <a:p>
            <a:pPr algn="r">
              <a:buNone/>
            </a:pPr>
            <a:fld id="{ADF2B176-793B-449A-BD51-B836062F1DE0}" type="slidenum">
              <a:rPr b="0" lang="sv-SE" sz="1400" spc="-1" strike="noStrike">
                <a:latin typeface="Times New Roman"/>
              </a:rPr>
              <a:t>&lt;number&gt;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65" name="PlaceHolder 2"/>
          <p:cNvSpPr>
            <a:spLocks noGrp="1"/>
          </p:cNvSpPr>
          <p:nvPr>
            <p:ph type="dt" idx="32"/>
          </p:nvPr>
        </p:nvSpPr>
        <p:spPr>
          <a:xfrm>
            <a:off x="654120" y="96840"/>
            <a:ext cx="822600" cy="20808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66" name="PlaceHolder 3"/>
          <p:cNvSpPr>
            <a:spLocks noGrp="1"/>
          </p:cNvSpPr>
          <p:nvPr>
            <p:ph type="ftr" idx="33"/>
          </p:nvPr>
        </p:nvSpPr>
        <p:spPr>
          <a:xfrm>
            <a:off x="5357880" y="8985240"/>
            <a:ext cx="919440" cy="1782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67" name="PlaceHolder 4"/>
          <p:cNvSpPr>
            <a:spLocks noGrp="1"/>
          </p:cNvSpPr>
          <p:nvPr>
            <p:ph type="sldNum" idx="34"/>
          </p:nvPr>
        </p:nvSpPr>
        <p:spPr>
          <a:xfrm>
            <a:off x="3222720" y="8985240"/>
            <a:ext cx="508320" cy="3607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016B8784-2839-40B5-9B11-BEEC7305879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68" name="Text Box 2"/>
          <p:cNvSpPr/>
          <p:nvPr/>
        </p:nvSpPr>
        <p:spPr>
          <a:xfrm>
            <a:off x="1154160" y="701640"/>
            <a:ext cx="4623120" cy="3465720"/>
          </a:xfrm>
          <a:prstGeom prst="rect">
            <a:avLst/>
          </a:prstGeom>
          <a:solidFill>
            <a:srgbClr val="ffffff"/>
          </a:solidFill>
          <a:ln w="9525">
            <a:solidFill>
              <a:srgbClr val="000000"/>
            </a:solidFill>
            <a:miter/>
          </a:ln>
        </p:spPr>
        <p:style>
          <a:lnRef idx="0"/>
          <a:fillRef idx="0"/>
          <a:effectRef idx="0"/>
          <a:fontRef idx="minor"/>
        </p:style>
      </p:sp>
      <p:sp>
        <p:nvSpPr>
          <p:cNvPr id="169" name="PlaceHolder 5"/>
          <p:cNvSpPr>
            <a:spLocks noGrp="1"/>
          </p:cNvSpPr>
          <p:nvPr>
            <p:ph type="body"/>
          </p:nvPr>
        </p:nvSpPr>
        <p:spPr>
          <a:xfrm>
            <a:off x="923760" y="4408560"/>
            <a:ext cx="5083560" cy="426744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PlaceHolder 1"/>
          <p:cNvSpPr>
            <a:spLocks noGrp="1"/>
          </p:cNvSpPr>
          <p:nvPr>
            <p:ph type="sldImg"/>
          </p:nvPr>
        </p:nvSpPr>
        <p:spPr>
          <a:xfrm>
            <a:off x="385920" y="701640"/>
            <a:ext cx="6158880" cy="3464640"/>
          </a:xfrm>
          <a:prstGeom prst="rect">
            <a:avLst/>
          </a:prstGeom>
          <a:ln w="0">
            <a:noFill/>
          </a:ln>
        </p:spPr>
      </p:sp>
      <p:sp>
        <p:nvSpPr>
          <p:cNvPr id="204" name="PlaceHolder 2"/>
          <p:cNvSpPr>
            <a:spLocks noGrp="1"/>
          </p:cNvSpPr>
          <p:nvPr>
            <p:ph type="body"/>
          </p:nvPr>
        </p:nvSpPr>
        <p:spPr>
          <a:xfrm>
            <a:off x="923760" y="4408560"/>
            <a:ext cx="5081760" cy="41724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5" name="PlaceHolder 3"/>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6" name="PlaceHolder 4"/>
          <p:cNvSpPr>
            <a:spLocks noGrp="1"/>
          </p:cNvSpPr>
          <p:nvPr>
            <p:ph type="dt" idx="50"/>
          </p:nvPr>
        </p:nvSpPr>
        <p:spPr>
          <a:xfrm>
            <a:off x="654120" y="96840"/>
            <a:ext cx="822600" cy="20808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7" name="PlaceHolder 5"/>
          <p:cNvSpPr>
            <a:spLocks noGrp="1"/>
          </p:cNvSpPr>
          <p:nvPr>
            <p:ph type="ftr" idx="51"/>
          </p:nvPr>
        </p:nvSpPr>
        <p:spPr>
          <a:xfrm>
            <a:off x="5357880" y="8985240"/>
            <a:ext cx="919440" cy="1782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8" name="PlaceHolder 6"/>
          <p:cNvSpPr>
            <a:spLocks noGrp="1"/>
          </p:cNvSpPr>
          <p:nvPr>
            <p:ph type="sldNum" idx="52"/>
          </p:nvPr>
        </p:nvSpPr>
        <p:spPr>
          <a:xfrm>
            <a:off x="3222720" y="8985240"/>
            <a:ext cx="508320" cy="3607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F61014A-409A-4CDF-83E5-DC54450D3E1C}"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PlaceHolder 1"/>
          <p:cNvSpPr>
            <a:spLocks noGrp="1"/>
          </p:cNvSpPr>
          <p:nvPr>
            <p:ph type="sldImg"/>
          </p:nvPr>
        </p:nvSpPr>
        <p:spPr>
          <a:xfrm>
            <a:off x="385920" y="701640"/>
            <a:ext cx="6158880" cy="3464640"/>
          </a:xfrm>
          <a:prstGeom prst="rect">
            <a:avLst/>
          </a:prstGeom>
          <a:ln w="0">
            <a:noFill/>
          </a:ln>
        </p:spPr>
      </p:sp>
      <p:sp>
        <p:nvSpPr>
          <p:cNvPr id="210" name="PlaceHolder 2"/>
          <p:cNvSpPr>
            <a:spLocks noGrp="1"/>
          </p:cNvSpPr>
          <p:nvPr>
            <p:ph type="body"/>
          </p:nvPr>
        </p:nvSpPr>
        <p:spPr>
          <a:xfrm>
            <a:off x="923760" y="4408560"/>
            <a:ext cx="5081760" cy="41724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1" name="PlaceHolder 3"/>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2" name="PlaceHolder 4"/>
          <p:cNvSpPr>
            <a:spLocks noGrp="1"/>
          </p:cNvSpPr>
          <p:nvPr>
            <p:ph type="dt" idx="53"/>
          </p:nvPr>
        </p:nvSpPr>
        <p:spPr>
          <a:xfrm>
            <a:off x="654120" y="96840"/>
            <a:ext cx="822600" cy="20808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3" name="PlaceHolder 5"/>
          <p:cNvSpPr>
            <a:spLocks noGrp="1"/>
          </p:cNvSpPr>
          <p:nvPr>
            <p:ph type="ftr" idx="54"/>
          </p:nvPr>
        </p:nvSpPr>
        <p:spPr>
          <a:xfrm>
            <a:off x="5357880" y="8985240"/>
            <a:ext cx="919440" cy="1782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14" name="PlaceHolder 6"/>
          <p:cNvSpPr>
            <a:spLocks noGrp="1"/>
          </p:cNvSpPr>
          <p:nvPr>
            <p:ph type="sldNum" idx="55"/>
          </p:nvPr>
        </p:nvSpPr>
        <p:spPr>
          <a:xfrm>
            <a:off x="3222720" y="8985240"/>
            <a:ext cx="508320" cy="3607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563DC66-E088-4E32-8687-F817357651B2}"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PlaceHolder 1"/>
          <p:cNvSpPr>
            <a:spLocks noGrp="1"/>
          </p:cNvSpPr>
          <p:nvPr>
            <p:ph type="sldImg"/>
          </p:nvPr>
        </p:nvSpPr>
        <p:spPr>
          <a:xfrm>
            <a:off x="385920" y="701640"/>
            <a:ext cx="6158880" cy="3463200"/>
          </a:xfrm>
          <a:prstGeom prst="rect">
            <a:avLst/>
          </a:prstGeom>
          <a:ln w="0">
            <a:noFill/>
          </a:ln>
        </p:spPr>
      </p:sp>
      <p:sp>
        <p:nvSpPr>
          <p:cNvPr id="216" name="PlaceHolder 2"/>
          <p:cNvSpPr>
            <a:spLocks noGrp="1"/>
          </p:cNvSpPr>
          <p:nvPr>
            <p:ph type="body"/>
          </p:nvPr>
        </p:nvSpPr>
        <p:spPr>
          <a:xfrm>
            <a:off x="923760" y="4408560"/>
            <a:ext cx="5081400" cy="417204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17" name="PlaceHolder 3"/>
          <p:cNvSpPr>
            <a:spLocks noGrp="1"/>
          </p:cNvSpPr>
          <p:nvPr>
            <p:ph type="hdr"/>
          </p:nvPr>
        </p:nvSpPr>
        <p:spPr>
          <a:xfrm>
            <a:off x="5640480" y="96840"/>
            <a:ext cx="636480" cy="20772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18" name="PlaceHolder 4"/>
          <p:cNvSpPr>
            <a:spLocks noGrp="1"/>
          </p:cNvSpPr>
          <p:nvPr>
            <p:ph type="dt" idx="56"/>
          </p:nvPr>
        </p:nvSpPr>
        <p:spPr>
          <a:xfrm>
            <a:off x="654120" y="96840"/>
            <a:ext cx="822240" cy="20772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19" name="PlaceHolder 5"/>
          <p:cNvSpPr>
            <a:spLocks noGrp="1"/>
          </p:cNvSpPr>
          <p:nvPr>
            <p:ph type="ftr" idx="57"/>
          </p:nvPr>
        </p:nvSpPr>
        <p:spPr>
          <a:xfrm>
            <a:off x="5357880" y="8985240"/>
            <a:ext cx="919080" cy="17784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0" name="PlaceHolder 6"/>
          <p:cNvSpPr>
            <a:spLocks noGrp="1"/>
          </p:cNvSpPr>
          <p:nvPr>
            <p:ph type="sldNum" idx="58"/>
          </p:nvPr>
        </p:nvSpPr>
        <p:spPr>
          <a:xfrm>
            <a:off x="3222720" y="8985240"/>
            <a:ext cx="507960" cy="36036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2876B683-AF63-412F-AEC7-071D2CAC4682}"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PlaceHolder 1"/>
          <p:cNvSpPr>
            <a:spLocks noGrp="1"/>
          </p:cNvSpPr>
          <p:nvPr>
            <p:ph type="sldImg"/>
          </p:nvPr>
        </p:nvSpPr>
        <p:spPr>
          <a:xfrm>
            <a:off x="385920" y="701640"/>
            <a:ext cx="6158880" cy="3464640"/>
          </a:xfrm>
          <a:prstGeom prst="rect">
            <a:avLst/>
          </a:prstGeom>
          <a:ln w="0">
            <a:noFill/>
          </a:ln>
        </p:spPr>
      </p:sp>
      <p:sp>
        <p:nvSpPr>
          <p:cNvPr id="222" name="PlaceHolder 2"/>
          <p:cNvSpPr>
            <a:spLocks noGrp="1"/>
          </p:cNvSpPr>
          <p:nvPr>
            <p:ph type="body"/>
          </p:nvPr>
        </p:nvSpPr>
        <p:spPr>
          <a:xfrm>
            <a:off x="923760" y="4408560"/>
            <a:ext cx="5081760" cy="41724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3" name="PlaceHolder 3"/>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24" name="PlaceHolder 4"/>
          <p:cNvSpPr>
            <a:spLocks noGrp="1"/>
          </p:cNvSpPr>
          <p:nvPr>
            <p:ph type="dt" idx="59"/>
          </p:nvPr>
        </p:nvSpPr>
        <p:spPr>
          <a:xfrm>
            <a:off x="654120" y="96840"/>
            <a:ext cx="822600" cy="20808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25" name="PlaceHolder 5"/>
          <p:cNvSpPr>
            <a:spLocks noGrp="1"/>
          </p:cNvSpPr>
          <p:nvPr>
            <p:ph type="ftr" idx="60"/>
          </p:nvPr>
        </p:nvSpPr>
        <p:spPr>
          <a:xfrm>
            <a:off x="5357880" y="8985240"/>
            <a:ext cx="919440" cy="1782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26" name="PlaceHolder 6"/>
          <p:cNvSpPr>
            <a:spLocks noGrp="1"/>
          </p:cNvSpPr>
          <p:nvPr>
            <p:ph type="sldNum" idx="61"/>
          </p:nvPr>
        </p:nvSpPr>
        <p:spPr>
          <a:xfrm>
            <a:off x="3222720" y="8985240"/>
            <a:ext cx="508320" cy="3607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765BE72-2DC5-44BC-AB9E-B2E516D83516}"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7" name="PlaceHolder 1"/>
          <p:cNvSpPr>
            <a:spLocks noGrp="1"/>
          </p:cNvSpPr>
          <p:nvPr>
            <p:ph type="sldImg"/>
          </p:nvPr>
        </p:nvSpPr>
        <p:spPr>
          <a:xfrm>
            <a:off x="385920" y="701640"/>
            <a:ext cx="6158880" cy="3464640"/>
          </a:xfrm>
          <a:prstGeom prst="rect">
            <a:avLst/>
          </a:prstGeom>
          <a:ln w="0">
            <a:noFill/>
          </a:ln>
        </p:spPr>
      </p:sp>
      <p:sp>
        <p:nvSpPr>
          <p:cNvPr id="228" name="PlaceHolder 2"/>
          <p:cNvSpPr>
            <a:spLocks noGrp="1"/>
          </p:cNvSpPr>
          <p:nvPr>
            <p:ph type="body"/>
          </p:nvPr>
        </p:nvSpPr>
        <p:spPr>
          <a:xfrm>
            <a:off x="923760" y="4408560"/>
            <a:ext cx="5081760" cy="41724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29" name="PlaceHolder 3"/>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30" name="PlaceHolder 4"/>
          <p:cNvSpPr>
            <a:spLocks noGrp="1"/>
          </p:cNvSpPr>
          <p:nvPr>
            <p:ph type="dt" idx="62"/>
          </p:nvPr>
        </p:nvSpPr>
        <p:spPr>
          <a:xfrm>
            <a:off x="654120" y="96840"/>
            <a:ext cx="822600" cy="20808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31" name="PlaceHolder 5"/>
          <p:cNvSpPr>
            <a:spLocks noGrp="1"/>
          </p:cNvSpPr>
          <p:nvPr>
            <p:ph type="ftr" idx="63"/>
          </p:nvPr>
        </p:nvSpPr>
        <p:spPr>
          <a:xfrm>
            <a:off x="5357880" y="8985240"/>
            <a:ext cx="919440" cy="1782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32" name="PlaceHolder 6"/>
          <p:cNvSpPr>
            <a:spLocks noGrp="1"/>
          </p:cNvSpPr>
          <p:nvPr>
            <p:ph type="sldNum" idx="64"/>
          </p:nvPr>
        </p:nvSpPr>
        <p:spPr>
          <a:xfrm>
            <a:off x="3222720" y="8985240"/>
            <a:ext cx="508320" cy="3607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F4BF6EAD-CF01-4319-981B-CB19D4492034}"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1" name="PlaceHolder 2"/>
          <p:cNvSpPr>
            <a:spLocks noGrp="1"/>
          </p:cNvSpPr>
          <p:nvPr>
            <p:ph type="dt" idx="35"/>
          </p:nvPr>
        </p:nvSpPr>
        <p:spPr>
          <a:xfrm>
            <a:off x="654120" y="96840"/>
            <a:ext cx="822600" cy="20808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2" name="PlaceHolder 3"/>
          <p:cNvSpPr>
            <a:spLocks noGrp="1"/>
          </p:cNvSpPr>
          <p:nvPr>
            <p:ph type="ftr" idx="36"/>
          </p:nvPr>
        </p:nvSpPr>
        <p:spPr>
          <a:xfrm>
            <a:off x="5357880" y="8985240"/>
            <a:ext cx="919440" cy="17820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3" name="PlaceHolder 4"/>
          <p:cNvSpPr>
            <a:spLocks noGrp="1"/>
          </p:cNvSpPr>
          <p:nvPr>
            <p:ph type="sldNum" idx="37"/>
          </p:nvPr>
        </p:nvSpPr>
        <p:spPr>
          <a:xfrm>
            <a:off x="3279240" y="9000720"/>
            <a:ext cx="412200" cy="1818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2B9842D-277E-4790-A103-D93C77962A13}"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74" name="Rectangle 7"/>
          <p:cNvSpPr/>
          <p:nvPr/>
        </p:nvSpPr>
        <p:spPr>
          <a:xfrm>
            <a:off x="3885840" y="8830440"/>
            <a:ext cx="2969280" cy="4629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EFC32197-800C-4BD9-9E50-1246CCE09050}"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75" name="PlaceHolder 5"/>
          <p:cNvSpPr>
            <a:spLocks noGrp="1"/>
          </p:cNvSpPr>
          <p:nvPr>
            <p:ph type="sldImg"/>
          </p:nvPr>
        </p:nvSpPr>
        <p:spPr>
          <a:xfrm>
            <a:off x="334800" y="698400"/>
            <a:ext cx="6187320" cy="3480840"/>
          </a:xfrm>
          <a:prstGeom prst="rect">
            <a:avLst/>
          </a:prstGeom>
          <a:ln w="0">
            <a:noFill/>
          </a:ln>
        </p:spPr>
      </p:sp>
      <p:sp>
        <p:nvSpPr>
          <p:cNvPr id="176" name="PlaceHolder 6"/>
          <p:cNvSpPr>
            <a:spLocks noGrp="1"/>
          </p:cNvSpPr>
          <p:nvPr>
            <p:ph type="body"/>
          </p:nvPr>
        </p:nvSpPr>
        <p:spPr>
          <a:xfrm>
            <a:off x="915480" y="4416120"/>
            <a:ext cx="5024520" cy="41792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PlaceHolder 1"/>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8" name="PlaceHolder 2"/>
          <p:cNvSpPr>
            <a:spLocks noGrp="1"/>
          </p:cNvSpPr>
          <p:nvPr>
            <p:ph type="dt" idx="38"/>
          </p:nvPr>
        </p:nvSpPr>
        <p:spPr>
          <a:xfrm>
            <a:off x="654120" y="96840"/>
            <a:ext cx="822600" cy="20808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9" name="PlaceHolder 3"/>
          <p:cNvSpPr>
            <a:spLocks noGrp="1"/>
          </p:cNvSpPr>
          <p:nvPr>
            <p:ph type="ftr" idx="39"/>
          </p:nvPr>
        </p:nvSpPr>
        <p:spPr>
          <a:xfrm>
            <a:off x="5357880" y="8985240"/>
            <a:ext cx="919440" cy="17820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80" name="PlaceHolder 4"/>
          <p:cNvSpPr>
            <a:spLocks noGrp="1"/>
          </p:cNvSpPr>
          <p:nvPr>
            <p:ph type="sldNum" idx="40"/>
          </p:nvPr>
        </p:nvSpPr>
        <p:spPr>
          <a:xfrm>
            <a:off x="3279240" y="9000720"/>
            <a:ext cx="412200" cy="1818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F66D5DF-9CAA-4DB0-A099-B1884E26316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81" name="Rectangle 7"/>
          <p:cNvSpPr/>
          <p:nvPr/>
        </p:nvSpPr>
        <p:spPr>
          <a:xfrm>
            <a:off x="3885840" y="8830440"/>
            <a:ext cx="2969280" cy="4629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043A0D13-1453-4C00-B57C-1116C881AD9C}"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82" name="PlaceHolder 5"/>
          <p:cNvSpPr>
            <a:spLocks noGrp="1"/>
          </p:cNvSpPr>
          <p:nvPr>
            <p:ph type="sldImg"/>
          </p:nvPr>
        </p:nvSpPr>
        <p:spPr>
          <a:xfrm>
            <a:off x="334800" y="698400"/>
            <a:ext cx="6187320" cy="3480840"/>
          </a:xfrm>
          <a:prstGeom prst="rect">
            <a:avLst/>
          </a:prstGeom>
          <a:ln w="0">
            <a:noFill/>
          </a:ln>
        </p:spPr>
      </p:sp>
      <p:sp>
        <p:nvSpPr>
          <p:cNvPr id="183" name="PlaceHolder 6"/>
          <p:cNvSpPr>
            <a:spLocks noGrp="1"/>
          </p:cNvSpPr>
          <p:nvPr>
            <p:ph type="body"/>
          </p:nvPr>
        </p:nvSpPr>
        <p:spPr>
          <a:xfrm>
            <a:off x="915480" y="4416120"/>
            <a:ext cx="5024520" cy="41792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PlaceHolder 1"/>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85" name="PlaceHolder 2"/>
          <p:cNvSpPr>
            <a:spLocks noGrp="1"/>
          </p:cNvSpPr>
          <p:nvPr>
            <p:ph type="dt" idx="41"/>
          </p:nvPr>
        </p:nvSpPr>
        <p:spPr>
          <a:xfrm>
            <a:off x="654120" y="96840"/>
            <a:ext cx="822600" cy="20808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86" name="PlaceHolder 3"/>
          <p:cNvSpPr>
            <a:spLocks noGrp="1"/>
          </p:cNvSpPr>
          <p:nvPr>
            <p:ph type="ftr" idx="42"/>
          </p:nvPr>
        </p:nvSpPr>
        <p:spPr>
          <a:xfrm>
            <a:off x="5357880" y="8985240"/>
            <a:ext cx="919440" cy="178200"/>
          </a:xfrm>
          <a:prstGeom prst="rect">
            <a:avLst/>
          </a:prstGeom>
          <a:noFill/>
          <a:ln w="9360">
            <a:noFill/>
          </a:ln>
        </p:spPr>
        <p:txBody>
          <a:bodyPr numCol="1" spcCol="0" lIns="0" rIns="0" tIns="0" bIns="0" anchor="t">
            <a:noAutofit/>
          </a:bodyPr>
          <a:lstStyle>
            <a:lvl1pPr marL="2057400" indent="-228600">
              <a:lnSpc>
                <a:spcPct val="100000"/>
              </a:lnSpc>
              <a:buNone/>
              <a:tabLst>
                <a:tab algn="l" pos="0"/>
              </a:tabLst>
              <a:defRPr b="0" lang="en-US" sz="2400" spc="-1" strike="noStrike">
                <a:solidFill>
                  <a:srgbClr val="000000"/>
                </a:solidFill>
                <a:latin typeface="Times New Roman"/>
                <a:ea typeface="MS Gothic"/>
              </a:defRPr>
            </a:lvl1pPr>
          </a:lstStyle>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87" name="PlaceHolder 4"/>
          <p:cNvSpPr>
            <a:spLocks noGrp="1"/>
          </p:cNvSpPr>
          <p:nvPr>
            <p:ph type="sldNum" idx="43"/>
          </p:nvPr>
        </p:nvSpPr>
        <p:spPr>
          <a:xfrm>
            <a:off x="3279240" y="9000720"/>
            <a:ext cx="412200" cy="18180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CB4613E-6425-4B3C-AB74-33D91224B396}"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88" name="Rectangle 7"/>
          <p:cNvSpPr/>
          <p:nvPr/>
        </p:nvSpPr>
        <p:spPr>
          <a:xfrm>
            <a:off x="3885840" y="8830440"/>
            <a:ext cx="2969280" cy="4629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CCD3A4FA-ED46-4AE1-9A2C-00D52881ADAB}" type="slidenum">
              <a:rPr b="0" lang="en-US" sz="2400" spc="-1" strike="noStrike">
                <a:solidFill>
                  <a:srgbClr val="000000"/>
                </a:solidFill>
                <a:latin typeface="Times New Roman"/>
                <a:ea typeface="MS Gothic"/>
              </a:rPr>
              <a:t>&lt;number&gt;</a:t>
            </a:fld>
            <a:endParaRPr b="0" lang="sv-SE" sz="2400" spc="-1" strike="noStrike">
              <a:latin typeface="Arial"/>
            </a:endParaRPr>
          </a:p>
        </p:txBody>
      </p:sp>
      <p:sp>
        <p:nvSpPr>
          <p:cNvPr id="189" name="PlaceHolder 5"/>
          <p:cNvSpPr>
            <a:spLocks noGrp="1"/>
          </p:cNvSpPr>
          <p:nvPr>
            <p:ph type="sldImg"/>
          </p:nvPr>
        </p:nvSpPr>
        <p:spPr>
          <a:xfrm>
            <a:off x="334800" y="698400"/>
            <a:ext cx="6187320" cy="3480840"/>
          </a:xfrm>
          <a:prstGeom prst="rect">
            <a:avLst/>
          </a:prstGeom>
          <a:ln w="0">
            <a:noFill/>
          </a:ln>
        </p:spPr>
      </p:sp>
      <p:sp>
        <p:nvSpPr>
          <p:cNvPr id="190" name="PlaceHolder 6"/>
          <p:cNvSpPr>
            <a:spLocks noGrp="1"/>
          </p:cNvSpPr>
          <p:nvPr>
            <p:ph type="body"/>
          </p:nvPr>
        </p:nvSpPr>
        <p:spPr>
          <a:xfrm>
            <a:off x="915480" y="4416120"/>
            <a:ext cx="5024520" cy="41792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PlaceHolder 1"/>
          <p:cNvSpPr>
            <a:spLocks noGrp="1"/>
          </p:cNvSpPr>
          <p:nvPr>
            <p:ph type="sldImg"/>
          </p:nvPr>
        </p:nvSpPr>
        <p:spPr>
          <a:xfrm>
            <a:off x="385920" y="701640"/>
            <a:ext cx="6158880" cy="3464640"/>
          </a:xfrm>
          <a:prstGeom prst="rect">
            <a:avLst/>
          </a:prstGeom>
          <a:ln w="0">
            <a:noFill/>
          </a:ln>
        </p:spPr>
      </p:sp>
      <p:sp>
        <p:nvSpPr>
          <p:cNvPr id="192" name="PlaceHolder 2"/>
          <p:cNvSpPr>
            <a:spLocks noGrp="1"/>
          </p:cNvSpPr>
          <p:nvPr>
            <p:ph type="body"/>
          </p:nvPr>
        </p:nvSpPr>
        <p:spPr>
          <a:xfrm>
            <a:off x="923760" y="4408560"/>
            <a:ext cx="5081760" cy="41724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3" name="PlaceHolder 3"/>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4" name="PlaceHolder 4"/>
          <p:cNvSpPr>
            <a:spLocks noGrp="1"/>
          </p:cNvSpPr>
          <p:nvPr>
            <p:ph type="dt" idx="44"/>
          </p:nvPr>
        </p:nvSpPr>
        <p:spPr>
          <a:xfrm>
            <a:off x="654120" y="96840"/>
            <a:ext cx="822600" cy="20808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5" name="PlaceHolder 5"/>
          <p:cNvSpPr>
            <a:spLocks noGrp="1"/>
          </p:cNvSpPr>
          <p:nvPr>
            <p:ph type="ftr" idx="45"/>
          </p:nvPr>
        </p:nvSpPr>
        <p:spPr>
          <a:xfrm>
            <a:off x="5357880" y="8985240"/>
            <a:ext cx="919440" cy="1782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6" name="PlaceHolder 6"/>
          <p:cNvSpPr>
            <a:spLocks noGrp="1"/>
          </p:cNvSpPr>
          <p:nvPr>
            <p:ph type="sldNum" idx="46"/>
          </p:nvPr>
        </p:nvSpPr>
        <p:spPr>
          <a:xfrm>
            <a:off x="3222720" y="8985240"/>
            <a:ext cx="508320" cy="3607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D2F7C9A-6951-4A5D-A9F6-843D1FEEF43A}"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PlaceHolder 1"/>
          <p:cNvSpPr>
            <a:spLocks noGrp="1"/>
          </p:cNvSpPr>
          <p:nvPr>
            <p:ph type="sldImg"/>
          </p:nvPr>
        </p:nvSpPr>
        <p:spPr>
          <a:xfrm>
            <a:off x="385920" y="701640"/>
            <a:ext cx="6158880" cy="3464640"/>
          </a:xfrm>
          <a:prstGeom prst="rect">
            <a:avLst/>
          </a:prstGeom>
          <a:ln w="0">
            <a:noFill/>
          </a:ln>
        </p:spPr>
      </p:sp>
      <p:sp>
        <p:nvSpPr>
          <p:cNvPr id="198" name="PlaceHolder 2"/>
          <p:cNvSpPr>
            <a:spLocks noGrp="1"/>
          </p:cNvSpPr>
          <p:nvPr>
            <p:ph type="body"/>
          </p:nvPr>
        </p:nvSpPr>
        <p:spPr>
          <a:xfrm>
            <a:off x="923760" y="4408560"/>
            <a:ext cx="5081760" cy="41724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9" name="PlaceHolder 3"/>
          <p:cNvSpPr>
            <a:spLocks noGrp="1"/>
          </p:cNvSpPr>
          <p:nvPr>
            <p:ph type="hdr"/>
          </p:nvPr>
        </p:nvSpPr>
        <p:spPr>
          <a:xfrm>
            <a:off x="5640480" y="96840"/>
            <a:ext cx="636840" cy="2080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0" name="PlaceHolder 4"/>
          <p:cNvSpPr>
            <a:spLocks noGrp="1"/>
          </p:cNvSpPr>
          <p:nvPr>
            <p:ph type="dt" idx="47"/>
          </p:nvPr>
        </p:nvSpPr>
        <p:spPr>
          <a:xfrm>
            <a:off x="654120" y="96840"/>
            <a:ext cx="822600" cy="20808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4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1" name="PlaceHolder 5"/>
          <p:cNvSpPr>
            <a:spLocks noGrp="1"/>
          </p:cNvSpPr>
          <p:nvPr>
            <p:ph type="ftr" idx="48"/>
          </p:nvPr>
        </p:nvSpPr>
        <p:spPr>
          <a:xfrm>
            <a:off x="5357880" y="8985240"/>
            <a:ext cx="919440" cy="178200"/>
          </a:xfrm>
          <a:prstGeom prst="rect">
            <a:avLst/>
          </a:prstGeom>
          <a:noFill/>
          <a:ln w="9360">
            <a:noFill/>
          </a:ln>
        </p:spPr>
        <p:txBody>
          <a:bodyPr numCol="1" spcCol="0" lIns="0" rIns="0" tIns="0" bIns="0" anchor="t">
            <a:noAutofit/>
          </a:bodyPr>
          <a:lstStyle>
            <a:lvl1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defRPr b="0" lang="en-US" sz="1200" spc="-1" strike="noStrike">
                <a:solidFill>
                  <a:srgbClr val="000000"/>
                </a:solidFill>
                <a:latin typeface="Times New Roman"/>
                <a:ea typeface="MS Gothic"/>
              </a:defRPr>
            </a:lvl1pPr>
          </a:lstStyle>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2" name="PlaceHolder 6"/>
          <p:cNvSpPr>
            <a:spLocks noGrp="1"/>
          </p:cNvSpPr>
          <p:nvPr>
            <p:ph type="sldNum" idx="49"/>
          </p:nvPr>
        </p:nvSpPr>
        <p:spPr>
          <a:xfrm>
            <a:off x="3222720" y="8985240"/>
            <a:ext cx="508320" cy="360720"/>
          </a:xfrm>
          <a:prstGeom prst="rect">
            <a:avLst/>
          </a:prstGeom>
          <a:noFill/>
          <a:ln w="9360">
            <a:noFill/>
          </a:ln>
        </p:spPr>
        <p:txBody>
          <a:bodyPr numCol="1" spcCol="0" lIns="0" rIns="0" tIns="0" bIns="0" anchor="t">
            <a:noAutofit/>
          </a:bodyPr>
          <a:lstStyle>
            <a:lvl1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1E440349-CC5D-4309-9576-A39832A72230}"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8"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9"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1"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3"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4"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6"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7"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8"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9"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0"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1"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4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5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540000" y="108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5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4"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8"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9"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0"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1"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2"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3"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2"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540000" y="10800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8"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2"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6"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4520" cy="27000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802.18-22/0147r0</a:t>
            </a:r>
            <a:endParaRPr b="0" lang="sv-SE" sz="1800" spc="-1" strike="noStrike">
              <a:latin typeface="Arial"/>
            </a:endParaRPr>
          </a:p>
        </p:txBody>
      </p:sp>
      <p:sp>
        <p:nvSpPr>
          <p:cNvPr id="4" name="PlaceHolder 1"/>
          <p:cNvSpPr>
            <a:spLocks noGrp="1"/>
          </p:cNvSpPr>
          <p:nvPr>
            <p:ph type="title"/>
          </p:nvPr>
        </p:nvSpPr>
        <p:spPr>
          <a:xfrm>
            <a:off x="609480" y="1015200"/>
            <a:ext cx="10972440" cy="1144800"/>
          </a:xfrm>
          <a:prstGeom prst="rect">
            <a:avLst/>
          </a:prstGeom>
          <a:noFill/>
          <a:ln w="0">
            <a:noFill/>
          </a:ln>
        </p:spPr>
        <p:txBody>
          <a:bodyPr lIns="0" rIns="0" tIns="0" bIns="0" anchor="ctr">
            <a:noAutofit/>
          </a:bodyPr>
          <a:p>
            <a:pPr algn="ctr">
              <a:buNone/>
            </a:pPr>
            <a:r>
              <a:rPr b="0" lang="sv-SE" sz="4400" spc="-1" strike="noStrike">
                <a:latin typeface="Arial"/>
              </a:rPr>
              <a:t>Click to edit the title text format</a:t>
            </a:r>
            <a:endParaRPr b="0" lang="sv-SE"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Click to edit the outline text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Second Outline Level</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Third Outline Level</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Fourth Outline Level</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Fifth Outline Level</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Sixth Outline Level</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Seventh Outline Level</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3" name="Rectangle 7"/>
          <p:cNvSpPr/>
          <p:nvPr/>
        </p:nvSpPr>
        <p:spPr>
          <a:xfrm>
            <a:off x="914760" y="6475320"/>
            <a:ext cx="47196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4"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5" name="Date Placeholder 3"/>
          <p:cNvSpPr/>
          <p:nvPr/>
        </p:nvSpPr>
        <p:spPr>
          <a:xfrm>
            <a:off x="6534000" y="357120"/>
            <a:ext cx="4664520" cy="27000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802.18-22/0147r0</a:t>
            </a:r>
            <a:endParaRPr b="0" lang="sv-SE" sz="1800" spc="-1" strike="noStrike">
              <a:latin typeface="Arial"/>
            </a:endParaRPr>
          </a:p>
        </p:txBody>
      </p:sp>
      <p:sp>
        <p:nvSpPr>
          <p:cNvPr id="46" name="PlaceHolder 1"/>
          <p:cNvSpPr>
            <a:spLocks noGrp="1"/>
          </p:cNvSpPr>
          <p:nvPr>
            <p:ph type="title"/>
          </p:nvPr>
        </p:nvSpPr>
        <p:spPr>
          <a:xfrm>
            <a:off x="540000" y="1080000"/>
            <a:ext cx="10972440" cy="1144800"/>
          </a:xfrm>
          <a:prstGeom prst="rect">
            <a:avLst/>
          </a:prstGeom>
          <a:noFill/>
          <a:ln w="0">
            <a:noFill/>
          </a:ln>
        </p:spPr>
        <p:txBody>
          <a:bodyPr lIns="0" rIns="0" tIns="0" bIns="0" anchor="ctr">
            <a:noAutofit/>
          </a:bodyPr>
          <a:p>
            <a:pPr algn="ctr">
              <a:buNone/>
            </a:pPr>
            <a:r>
              <a:rPr b="0" lang="sv-SE" sz="4400" spc="-1" strike="noStrike">
                <a:latin typeface="Arial"/>
              </a:rPr>
              <a:t>Click to edit the title text format</a:t>
            </a:r>
            <a:endParaRPr b="0" lang="sv-SE" sz="4400" spc="-1" strike="noStrike">
              <a:latin typeface="Arial"/>
            </a:endParaRPr>
          </a:p>
        </p:txBody>
      </p:sp>
      <p:sp>
        <p:nvSpPr>
          <p:cNvPr id="47"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Click to edit the outline text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Second Outline Level</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Third Outline Level</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Fourth Outline Level</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Fifth Outline Level</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Sixth Outline Level</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Seventh Outline Level</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8/dcn/22/18-22-0099-00-ISUS-spectrum-statement-minutes-15-august-2022.docx" TargetMode="External"/><Relationship Id="rId2" Type="http://schemas.openxmlformats.org/officeDocument/2006/relationships/slideLayout" Target="../slideLayouts/slideLayout13.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Relationship Id="rId3"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hyperlink" Target="https://mentor.ieee.org/802.18/dcn/16/18-16-0038-28-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4.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hyperlink" Target="https://mentor.ieee.org/802.18/dcn/22/18-22-0099-00-ISUS-spectrum-statement-minutes-15-august-2022.docx" TargetMode="External"/><Relationship Id="rId2" Type="http://schemas.openxmlformats.org/officeDocument/2006/relationships/hyperlink" Target="https://mentor.ieee.org/802.18/dcn/22/18-22-0087-00-ISUS-draft-statement.docx" TargetMode="External"/><Relationship Id="rId3" Type="http://schemas.openxmlformats.org/officeDocument/2006/relationships/slideLayout" Target="../slideLayouts/slideLayout13.xml"/><Relationship Id="rId4"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dt" idx="4"/>
          </p:nvPr>
        </p:nvSpPr>
        <p:spPr>
          <a:xfrm>
            <a:off x="897120" y="336600"/>
            <a:ext cx="230040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91" name="PlaceHolder 2"/>
          <p:cNvSpPr>
            <a:spLocks noGrp="1"/>
          </p:cNvSpPr>
          <p:nvPr>
            <p:ph type="sldNum" idx="5"/>
          </p:nvPr>
        </p:nvSpPr>
        <p:spPr>
          <a:xfrm>
            <a:off x="5689440" y="6475320"/>
            <a:ext cx="80568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3ECF0C3B-F489-4112-B557-59944D5204AC}"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92" name="PlaceHolder 3"/>
          <p:cNvSpPr>
            <a:spLocks noGrp="1"/>
          </p:cNvSpPr>
          <p:nvPr>
            <p:ph type="title"/>
          </p:nvPr>
        </p:nvSpPr>
        <p:spPr>
          <a:xfrm>
            <a:off x="3505320" y="1436040"/>
            <a:ext cx="7769520" cy="106380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Pr sz="4400"/>
            </a:br>
            <a:r>
              <a:rPr b="1" lang="en-US" sz="3200" spc="-1" strike="noStrike">
                <a:solidFill>
                  <a:srgbClr val="000000"/>
                </a:solidFill>
                <a:latin typeface="Times New Roman"/>
                <a:ea typeface="MS Gothic"/>
              </a:rPr>
              <a:t>ISUS Ad-hoc Agenda</a:t>
            </a:r>
            <a:endParaRPr b="0" lang="sv-SE" sz="3200" spc="-1" strike="noStrike">
              <a:latin typeface="Arial"/>
            </a:endParaRPr>
          </a:p>
        </p:txBody>
      </p:sp>
      <p:sp>
        <p:nvSpPr>
          <p:cNvPr id="93" name="PlaceHolder 4"/>
          <p:cNvSpPr>
            <a:spLocks noGrp="1"/>
          </p:cNvSpPr>
          <p:nvPr>
            <p:ph/>
          </p:nvPr>
        </p:nvSpPr>
        <p:spPr>
          <a:xfrm>
            <a:off x="3505320" y="2502720"/>
            <a:ext cx="7769520" cy="76860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28 November 2022</a:t>
            </a:r>
            <a:endParaRPr b="0" lang="sv-SE" sz="2000" spc="-1" strike="noStrike">
              <a:latin typeface="Arial"/>
            </a:endParaRPr>
          </a:p>
        </p:txBody>
      </p:sp>
      <p:sp>
        <p:nvSpPr>
          <p:cNvPr id="94" name="Rectangle 1"/>
          <p:cNvSpPr/>
          <p:nvPr/>
        </p:nvSpPr>
        <p:spPr>
          <a:xfrm>
            <a:off x="3124080" y="4340880"/>
            <a:ext cx="1445040" cy="37800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5" name="Table 94"/>
          <p:cNvGraphicFramePr/>
          <p:nvPr/>
        </p:nvGraphicFramePr>
        <p:xfrm>
          <a:off x="3362400" y="5063040"/>
          <a:ext cx="7763040" cy="664560"/>
        </p:xfrm>
        <a:graphic>
          <a:graphicData uri="http://schemas.openxmlformats.org/drawingml/2006/table">
            <a:tbl>
              <a:tblPr/>
              <a:tblGrid>
                <a:gridCol w="2006280"/>
                <a:gridCol w="2340000"/>
                <a:gridCol w="3417120"/>
              </a:tblGrid>
              <a:tr h="336960">
                <a:tc>
                  <a:txBody>
                    <a:bodyPr lIns="90000" rIns="90000" anchor="t">
                      <a:noAutofit/>
                    </a:bodyPr>
                    <a:p>
                      <a:pPr>
                        <a:lnSpc>
                          <a:spcPct val="100000"/>
                        </a:lnSpc>
                        <a:buNone/>
                      </a:pPr>
                      <a:r>
                        <a:rPr b="1" lang="sv-SE" sz="1300" spc="-1" strike="noStrike">
                          <a:solidFill>
                            <a:srgbClr val="000000"/>
                          </a:solidFill>
                          <a:latin typeface="DejaVu Serif"/>
                          <a:ea typeface="DejaVu Sans"/>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solidFill>
                            <a:srgbClr val="000000"/>
                          </a:solidFill>
                          <a:latin typeface="DejaVu Serif"/>
                          <a:ea typeface="DejaVu Sans"/>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solidFill>
                            <a:srgbClr val="000000"/>
                          </a:solidFill>
                          <a:latin typeface="DejaVu Serif"/>
                          <a:ea typeface="DejaVu Sans"/>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Sky Group/Comcast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solidFill>
                            <a:srgbClr val="000000"/>
                          </a:solidFill>
                          <a:latin typeface="DejaVu Serif"/>
                          <a:ea typeface="DejaVu Sans"/>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6" name="Rectangle 95"/>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Num" idx="22"/>
          </p:nvPr>
        </p:nvSpPr>
        <p:spPr>
          <a:xfrm>
            <a:off x="5689440" y="6475320"/>
            <a:ext cx="80568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383DC72E-6865-4C4A-B3CB-E87C8417FDFB}"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9" name="PlaceHolder 2"/>
          <p:cNvSpPr>
            <a:spLocks noGrp="1"/>
          </p:cNvSpPr>
          <p:nvPr>
            <p:ph type="dt" idx="23"/>
          </p:nvPr>
        </p:nvSpPr>
        <p:spPr>
          <a:xfrm>
            <a:off x="914400" y="336600"/>
            <a:ext cx="304524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40" name="PlaceHolder 3"/>
          <p:cNvSpPr>
            <a:spLocks noGrp="1"/>
          </p:cNvSpPr>
          <p:nvPr>
            <p:ph type="title"/>
          </p:nvPr>
        </p:nvSpPr>
        <p:spPr>
          <a:xfrm>
            <a:off x="990720" y="606600"/>
            <a:ext cx="10364400" cy="8877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Administrative motions</a:t>
            </a:r>
            <a:endParaRPr b="0" lang="sv-SE" sz="2800" spc="-1" strike="noStrike">
              <a:latin typeface="Arial"/>
            </a:endParaRPr>
          </a:p>
        </p:txBody>
      </p:sp>
      <p:sp>
        <p:nvSpPr>
          <p:cNvPr id="141" name="PlaceHolder 4"/>
          <p:cNvSpPr>
            <a:spLocks noGrp="1"/>
          </p:cNvSpPr>
          <p:nvPr>
            <p:ph/>
          </p:nvPr>
        </p:nvSpPr>
        <p:spPr>
          <a:xfrm>
            <a:off x="882720" y="1387800"/>
            <a:ext cx="10548720" cy="4110480"/>
          </a:xfrm>
          <a:prstGeom prst="rect">
            <a:avLst/>
          </a:prstGeom>
          <a:noFill/>
          <a:ln w="9360">
            <a:noFill/>
          </a:ln>
        </p:spPr>
        <p:txBody>
          <a:bodyPr numCol="1" spcCol="0" lIns="92160" rIns="92160" tIns="46080" bIns="46080" anchor="t">
            <a:noAutofit/>
          </a:bodyPr>
          <a:p>
            <a:pPr marL="228600" indent="-228600" algn="just">
              <a:lnSpc>
                <a:spcPct val="100000"/>
              </a:lnSpc>
              <a:spcBef>
                <a:spcPts val="601"/>
              </a:spcBef>
              <a:buNone/>
              <a:tabLst>
                <a:tab algn="l" pos="0"/>
              </a:tabLst>
            </a:pPr>
            <a:r>
              <a:rPr b="1" lang="en-US" sz="1800" spc="-7" strike="noStrike">
                <a:solidFill>
                  <a:srgbClr val="000000"/>
                </a:solidFill>
                <a:latin typeface="Times New Roman"/>
                <a:ea typeface="MS Gothic"/>
              </a:rPr>
              <a:t>Motion #1 (Internal):  To approve the meeting minutes of the 15 August 2022 ISUS call as shown in the document </a:t>
            </a:r>
            <a:r>
              <a:rPr b="1" lang="en-US" sz="1800" spc="-7" strike="noStrike" u="sng">
                <a:solidFill>
                  <a:srgbClr val="3333cc"/>
                </a:solidFill>
                <a:uFillTx/>
                <a:latin typeface="Times New Roman"/>
                <a:ea typeface="MS Gothic"/>
                <a:hlinkClick r:id="rId1"/>
              </a:rPr>
              <a:t>18-22-0099r0</a:t>
            </a:r>
            <a:r>
              <a:rPr b="1" lang="en-US" sz="1800" spc="-7" strike="noStrike">
                <a:solidFill>
                  <a:srgbClr val="000000"/>
                </a:solidFill>
                <a:latin typeface="Times New Roman"/>
                <a:ea typeface="MS Gothic"/>
              </a:rPr>
              <a:t>, with editorial privilege for the ISUS Chair. </a:t>
            </a:r>
            <a:endParaRPr b="0" lang="sv-SE" sz="18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Moved: </a:t>
            </a:r>
            <a:endParaRPr b="0" lang="sv-SE" sz="16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Seconded: </a:t>
            </a:r>
            <a:endParaRPr b="0" lang="sv-SE" sz="16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Discussion: None.</a:t>
            </a:r>
            <a:endParaRPr b="0" lang="sv-SE" sz="1600" spc="-1" strike="noStrike">
              <a:latin typeface="Arial"/>
            </a:endParaRPr>
          </a:p>
          <a:p>
            <a:pPr marL="719280" indent="-228600" algn="just">
              <a:lnSpc>
                <a:spcPct val="100000"/>
              </a:lnSpc>
              <a:spcBef>
                <a:spcPts val="499"/>
              </a:spcBef>
              <a:buNone/>
              <a:tabLst>
                <a:tab algn="l" pos="0"/>
              </a:tabLst>
            </a:pPr>
            <a:r>
              <a:rPr b="0" lang="en-US" sz="1600" spc="-7" strike="noStrike">
                <a:solidFill>
                  <a:srgbClr val="000000"/>
                </a:solidFill>
                <a:latin typeface="Times New Roman"/>
                <a:ea typeface="MS Gothic"/>
              </a:rPr>
              <a:t>Vote: Approved with unanimous consent.</a:t>
            </a:r>
            <a:endParaRPr b="0" lang="sv-SE" sz="1600" spc="-1" strike="noStrike">
              <a:latin typeface="Arial"/>
            </a:endParaRPr>
          </a:p>
          <a:p>
            <a:pPr marL="719280" indent="-228600">
              <a:lnSpc>
                <a:spcPct val="100000"/>
              </a:lnSpc>
              <a:spcBef>
                <a:spcPts val="1417"/>
              </a:spcBef>
              <a:buNone/>
              <a:tabLst>
                <a:tab algn="l" pos="0"/>
              </a:tabLst>
            </a:pPr>
            <a:endParaRPr b="0" lang="sv-SE" sz="1600" spc="-1" strike="noStrike">
              <a:latin typeface="Arial"/>
            </a:endParaRPr>
          </a:p>
          <a:p>
            <a:pPr marL="399240" indent="-228600" algn="just">
              <a:lnSpc>
                <a:spcPct val="100000"/>
              </a:lnSpc>
              <a:spcBef>
                <a:spcPts val="499"/>
              </a:spcBef>
              <a:buNone/>
              <a:tabLst>
                <a:tab algn="l" pos="0"/>
              </a:tabLst>
            </a:pPr>
            <a:endParaRPr b="0" lang="sv-SE" sz="1600" spc="-1" strike="noStrike">
              <a:latin typeface="Arial"/>
            </a:endParaRPr>
          </a:p>
          <a:p>
            <a:pPr marL="399240" indent="-228600">
              <a:lnSpc>
                <a:spcPct val="100000"/>
              </a:lnSpc>
              <a:spcBef>
                <a:spcPts val="1417"/>
              </a:spcBef>
              <a:buNone/>
              <a:tabLst>
                <a:tab algn="l" pos="0"/>
              </a:tabLst>
            </a:pPr>
            <a:endParaRPr b="0" lang="sv-SE" sz="1600" spc="-1" strike="noStrike">
              <a:latin typeface="Arial"/>
            </a:endParaRPr>
          </a:p>
          <a:p>
            <a:pPr marL="399240" indent="-228600" algn="just">
              <a:lnSpc>
                <a:spcPct val="100000"/>
              </a:lnSpc>
              <a:spcBef>
                <a:spcPts val="601"/>
              </a:spcBef>
              <a:buNone/>
              <a:tabLst>
                <a:tab algn="l" pos="0"/>
              </a:tabLst>
            </a:pPr>
            <a:endParaRPr b="0" lang="sv-SE" sz="1600" spc="-1" strike="noStrike">
              <a:latin typeface="Arial"/>
            </a:endParaRPr>
          </a:p>
        </p:txBody>
      </p:sp>
      <p:sp>
        <p:nvSpPr>
          <p:cNvPr id="142" name="Rectangle 14"/>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idx="24"/>
          </p:nvPr>
        </p:nvSpPr>
        <p:spPr>
          <a:xfrm>
            <a:off x="5689440" y="6475320"/>
            <a:ext cx="80568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EB05787D-2790-4AE1-891D-A60B86056372}"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44" name="PlaceHolder 2"/>
          <p:cNvSpPr>
            <a:spLocks noGrp="1"/>
          </p:cNvSpPr>
          <p:nvPr>
            <p:ph type="dt" idx="25"/>
          </p:nvPr>
        </p:nvSpPr>
        <p:spPr>
          <a:xfrm>
            <a:off x="914400" y="336600"/>
            <a:ext cx="304524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45" name="PlaceHolder 3"/>
          <p:cNvSpPr>
            <a:spLocks noGrp="1"/>
          </p:cNvSpPr>
          <p:nvPr>
            <p:ph type="title"/>
          </p:nvPr>
        </p:nvSpPr>
        <p:spPr>
          <a:xfrm>
            <a:off x="990720" y="1080000"/>
            <a:ext cx="3329280" cy="8877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New meeting time, </a:t>
            </a:r>
            <a:br>
              <a:rPr sz="2800"/>
            </a:br>
            <a:r>
              <a:rPr b="1" lang="en-US" sz="2800" spc="-1" strike="noStrike">
                <a:solidFill>
                  <a:srgbClr val="0070c0"/>
                </a:solidFill>
                <a:latin typeface="Times New Roman"/>
                <a:ea typeface="MS Gothic"/>
              </a:rPr>
              <a:t>strawpoll results</a:t>
            </a:r>
            <a:endParaRPr b="0" lang="sv-SE" sz="2800" spc="-1" strike="noStrike">
              <a:latin typeface="Arial"/>
            </a:endParaRPr>
          </a:p>
        </p:txBody>
      </p:sp>
      <p:sp>
        <p:nvSpPr>
          <p:cNvPr id="146" name="Rectangle 15"/>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a:t>
            </a:r>
            <a:r>
              <a:rPr b="0" lang="sv-SE" sz="1100" spc="-1" strike="noStrike">
                <a:solidFill>
                  <a:srgbClr val="000000"/>
                </a:solidFill>
                <a:latin typeface="DejaVu Serif"/>
                <a:ea typeface="DejaVu Sans"/>
              </a:rPr>
              <a:t>group/ Comcast)</a:t>
            </a:r>
            <a:endParaRPr b="0" lang="sv-SE" sz="1100" spc="-1" strike="noStrike">
              <a:latin typeface="Arial"/>
            </a:endParaRPr>
          </a:p>
        </p:txBody>
      </p:sp>
      <p:pic>
        <p:nvPicPr>
          <p:cNvPr id="147" name="" descr=""/>
          <p:cNvPicPr/>
          <p:nvPr/>
        </p:nvPicPr>
        <p:blipFill>
          <a:blip r:embed="rId1"/>
          <a:stretch/>
        </p:blipFill>
        <p:spPr>
          <a:xfrm>
            <a:off x="4140000" y="723240"/>
            <a:ext cx="7020000" cy="5571000"/>
          </a:xfrm>
          <a:prstGeom prst="rect">
            <a:avLst/>
          </a:prstGeom>
          <a:ln w="0">
            <a:noFill/>
          </a:ln>
        </p:spPr>
      </p:pic>
      <p:sp>
        <p:nvSpPr>
          <p:cNvPr id="148" name="PlaceHolder 10"/>
          <p:cNvSpPr txBox="1"/>
          <p:nvPr/>
        </p:nvSpPr>
        <p:spPr>
          <a:xfrm>
            <a:off x="810720" y="2352240"/>
            <a:ext cx="3329280" cy="3947760"/>
          </a:xfrm>
          <a:prstGeom prst="rect">
            <a:avLst/>
          </a:prstGeom>
          <a:noFill/>
          <a:ln w="9360">
            <a:noFill/>
          </a:ln>
        </p:spPr>
        <p:txBody>
          <a:bodyPr numCol="1" spcCol="0" lIns="92160" rIns="92160" tIns="46080" bIns="46080" anchor="ctr">
            <a:noAutofit/>
          </a:bodyPr>
          <a:p>
            <a:pPr>
              <a:lnSpc>
                <a:spcPct val="100000"/>
              </a:lnSpc>
              <a:buNone/>
            </a:pPr>
            <a:r>
              <a:rPr b="1" lang="en-US" sz="2000" spc="-1" strike="noStrike">
                <a:solidFill>
                  <a:srgbClr val="000000"/>
                </a:solidFill>
                <a:latin typeface="Times New Roman"/>
                <a:ea typeface="MS Gothic"/>
              </a:rPr>
              <a:t>Proposal: </a:t>
            </a:r>
            <a:r>
              <a:rPr b="0" lang="en-US" sz="2000" spc="-1" strike="noStrike">
                <a:solidFill>
                  <a:srgbClr val="000000"/>
                </a:solidFill>
                <a:latin typeface="Times New Roman"/>
                <a:ea typeface="MS Gothic"/>
              </a:rPr>
              <a:t>ISUS Ad-hoc Chair will put request to IEEE 802.18 Chair to change meeting time for ISUS Ad-hoc to</a:t>
            </a:r>
            <a:r>
              <a:rPr b="1" lang="en-US" sz="2000" spc="-1" strike="noStrike">
                <a:solidFill>
                  <a:srgbClr val="000000"/>
                </a:solidFill>
                <a:latin typeface="Times New Roman"/>
                <a:ea typeface="MS Gothic"/>
              </a:rPr>
              <a:t> </a:t>
            </a:r>
            <a:r>
              <a:rPr b="1" lang="en-US" sz="2000" spc="-1" strike="noStrike" u="sng">
                <a:solidFill>
                  <a:srgbClr val="000000"/>
                </a:solidFill>
                <a:uFillTx/>
                <a:latin typeface="Times New Roman"/>
                <a:ea typeface="MS Gothic"/>
              </a:rPr>
              <a:t>Friday 12-13 ET.</a:t>
            </a:r>
            <a:endParaRPr b="0" lang="sv-SE"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type="sldNum" idx="26"/>
          </p:nvPr>
        </p:nvSpPr>
        <p:spPr>
          <a:xfrm>
            <a:off x="5689440" y="6475320"/>
            <a:ext cx="805320" cy="36036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8DF5DB88-88F2-4C5D-B7AC-F6615EF2AE86}"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0" name="PlaceHolder 2"/>
          <p:cNvSpPr>
            <a:spLocks noGrp="1"/>
          </p:cNvSpPr>
          <p:nvPr>
            <p:ph type="dt" idx="27"/>
          </p:nvPr>
        </p:nvSpPr>
        <p:spPr>
          <a:xfrm>
            <a:off x="914400" y="336600"/>
            <a:ext cx="3044880" cy="26964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51" name="PlaceHolder 3"/>
          <p:cNvSpPr>
            <a:spLocks noGrp="1"/>
          </p:cNvSpPr>
          <p:nvPr>
            <p:ph type="title"/>
          </p:nvPr>
        </p:nvSpPr>
        <p:spPr>
          <a:xfrm>
            <a:off x="990720" y="606600"/>
            <a:ext cx="10364040" cy="88740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Scope statement for rewriting (for completion)</a:t>
            </a:r>
            <a:endParaRPr b="0" lang="sv-SE" sz="2800" spc="-1" strike="noStrike">
              <a:latin typeface="Arial"/>
            </a:endParaRPr>
          </a:p>
        </p:txBody>
      </p:sp>
      <p:sp>
        <p:nvSpPr>
          <p:cNvPr id="152" name="PlaceHolder 4"/>
          <p:cNvSpPr>
            <a:spLocks noGrp="1"/>
          </p:cNvSpPr>
          <p:nvPr>
            <p:ph/>
          </p:nvPr>
        </p:nvSpPr>
        <p:spPr>
          <a:xfrm>
            <a:off x="882720" y="1387800"/>
            <a:ext cx="10548360" cy="41101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a:buChar char=""/>
              <a:tabLst>
                <a:tab algn="l" pos="230040"/>
              </a:tabLst>
            </a:pPr>
            <a:r>
              <a:rPr b="1" lang="en-US" sz="1800" spc="-7" strike="noStrike">
                <a:solidFill>
                  <a:srgbClr val="000000"/>
                </a:solidFill>
                <a:latin typeface="Times New Roman"/>
                <a:ea typeface="MS Gothic"/>
              </a:rPr>
              <a:t>Scope statement</a:t>
            </a:r>
            <a:endParaRPr b="0" lang="sv-SE" sz="18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b="0" lang="sv-SE" sz="14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b="0" lang="sv-SE" sz="1400" spc="-1" strike="noStrike">
              <a:latin typeface="Arial"/>
            </a:endParaRPr>
          </a:p>
          <a:p>
            <a:pPr lvl="2" marL="1320840" indent="-324000" algn="just">
              <a:lnSpc>
                <a:spcPct val="100000"/>
              </a:lnSpc>
              <a:spcBef>
                <a:spcPts val="1134"/>
              </a:spcBef>
              <a:buClr>
                <a:srgbClr val="000000"/>
              </a:buClr>
              <a:buSzPct val="75000"/>
              <a:buFont typeface="Symbol"/>
              <a:buChar char=""/>
              <a:tabLst>
                <a:tab algn="l" pos="230040"/>
              </a:tabLst>
            </a:pPr>
            <a:r>
              <a:rPr b="1" lang="en-US" sz="1400" spc="-7" strike="noStrike">
                <a:solidFill>
                  <a:srgbClr val="000000"/>
                </a:solidFill>
                <a:latin typeface="Times New Roman"/>
                <a:ea typeface="MS Gothic"/>
              </a:rPr>
              <a:t>This would suggest the document that we produce in ISUS should be a "high level overview" of the IEEE 802 family of standards:</a:t>
            </a:r>
            <a:endParaRPr b="0" lang="sv-SE" sz="14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We will need references to some particularly strong brand-names, like Wi-Fi (footnote? Paragraph? Make the connection)</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Link applications with technologies from 802 --&gt; they use spectrum, share spectrum, co-existence, highlight 802.19 etc</a:t>
            </a:r>
            <a:endParaRPr b="0" lang="sv-SE" sz="1200" spc="-1" strike="noStrike">
              <a:latin typeface="Arial"/>
            </a:endParaRPr>
          </a:p>
          <a:p>
            <a:pPr lvl="3" marL="1778040" indent="-228600" algn="just">
              <a:lnSpc>
                <a:spcPct val="100000"/>
              </a:lnSpc>
              <a:spcBef>
                <a:spcPts val="1134"/>
              </a:spcBef>
              <a:buClr>
                <a:srgbClr val="000000"/>
              </a:buClr>
              <a:buSzPct val="75000"/>
              <a:buFont typeface="Symbol"/>
              <a:buChar char=""/>
              <a:tabLst>
                <a:tab algn="l" pos="230040"/>
              </a:tabLst>
            </a:pPr>
            <a:r>
              <a:rPr b="1" lang="en-US" sz="1200" spc="-7" strike="noStrike">
                <a:solidFill>
                  <a:srgbClr val="000000"/>
                </a:solidFill>
                <a:latin typeface="Times New Roman"/>
                <a:ea typeface="MS Gothic"/>
              </a:rPr>
              <a:t>Unlicensed spectrum technologies is something that we contribute to and use and we provide technologies in this space, everyone is using them</a:t>
            </a:r>
            <a:endParaRPr b="0" lang="sv-SE" sz="1200" spc="-1" strike="noStrike">
              <a:latin typeface="Arial"/>
            </a:endParaRPr>
          </a:p>
          <a:p>
            <a:pPr marL="228600" indent="-228600">
              <a:lnSpc>
                <a:spcPct val="100000"/>
              </a:lnSpc>
              <a:spcBef>
                <a:spcPts val="1001"/>
              </a:spcBef>
              <a:buNone/>
              <a:tabLst>
                <a:tab algn="l" pos="0"/>
              </a:tabLst>
            </a:pPr>
            <a:endParaRPr b="0" lang="sv-SE" sz="1200" spc="-1" strike="noStrike">
              <a:latin typeface="Arial"/>
            </a:endParaRPr>
          </a:p>
          <a:p>
            <a:pPr marL="399240" indent="-228600" algn="just">
              <a:lnSpc>
                <a:spcPct val="100000"/>
              </a:lnSpc>
              <a:spcBef>
                <a:spcPts val="499"/>
              </a:spcBef>
              <a:buNone/>
              <a:tabLst>
                <a:tab algn="l" pos="0"/>
              </a:tabLst>
            </a:pPr>
            <a:endParaRPr b="0" lang="sv-SE" sz="1200" spc="-1" strike="noStrike">
              <a:latin typeface="Arial"/>
            </a:endParaRPr>
          </a:p>
          <a:p>
            <a:pPr marL="399240" indent="-228600">
              <a:lnSpc>
                <a:spcPct val="100000"/>
              </a:lnSpc>
              <a:spcBef>
                <a:spcPts val="1001"/>
              </a:spcBef>
              <a:buNone/>
              <a:tabLst>
                <a:tab algn="l" pos="0"/>
              </a:tabLst>
            </a:pPr>
            <a:endParaRPr b="0" lang="sv-SE" sz="1200" spc="-1" strike="noStrike">
              <a:latin typeface="Arial"/>
            </a:endParaRPr>
          </a:p>
          <a:p>
            <a:pPr marL="399240" indent="-228600" algn="just">
              <a:lnSpc>
                <a:spcPct val="100000"/>
              </a:lnSpc>
              <a:spcBef>
                <a:spcPts val="601"/>
              </a:spcBef>
              <a:buNone/>
              <a:tabLst>
                <a:tab algn="l" pos="0"/>
              </a:tabLst>
            </a:pPr>
            <a:endParaRPr b="0" lang="sv-SE" sz="1200" spc="-1" strike="noStrike">
              <a:latin typeface="Arial"/>
            </a:endParaRPr>
          </a:p>
        </p:txBody>
      </p:sp>
      <p:sp>
        <p:nvSpPr>
          <p:cNvPr id="153" name="Rectangle 2"/>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a:t>
            </a:r>
            <a:r>
              <a:rPr b="0" lang="sv-SE" sz="1100" spc="-1" strike="noStrike">
                <a:solidFill>
                  <a:srgbClr val="000000"/>
                </a:solidFill>
                <a:latin typeface="DejaVu Serif"/>
                <a:ea typeface="DejaVu Sans"/>
              </a:rPr>
              <a:t>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type="sldNum" idx="28"/>
          </p:nvPr>
        </p:nvSpPr>
        <p:spPr>
          <a:xfrm>
            <a:off x="5689440" y="6475320"/>
            <a:ext cx="80568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ED72B3EC-6851-41F1-9C5E-7F050CB4B31E}"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55" name="PlaceHolder 2"/>
          <p:cNvSpPr>
            <a:spLocks noGrp="1"/>
          </p:cNvSpPr>
          <p:nvPr>
            <p:ph type="dt" idx="29"/>
          </p:nvPr>
        </p:nvSpPr>
        <p:spPr>
          <a:xfrm>
            <a:off x="914400" y="336600"/>
            <a:ext cx="304524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56" name="PlaceHolder 3"/>
          <p:cNvSpPr>
            <a:spLocks noGrp="1"/>
          </p:cNvSpPr>
          <p:nvPr>
            <p:ph type="title"/>
          </p:nvPr>
        </p:nvSpPr>
        <p:spPr>
          <a:xfrm>
            <a:off x="990720" y="606600"/>
            <a:ext cx="10364400" cy="8877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sv-SE" sz="2800" spc="-1" strike="noStrike">
              <a:latin typeface="Arial"/>
            </a:endParaRPr>
          </a:p>
        </p:txBody>
      </p:sp>
      <p:sp>
        <p:nvSpPr>
          <p:cNvPr id="157" name="PlaceHolder 4"/>
          <p:cNvSpPr>
            <a:spLocks noGrp="1"/>
          </p:cNvSpPr>
          <p:nvPr>
            <p:ph/>
          </p:nvPr>
        </p:nvSpPr>
        <p:spPr>
          <a:xfrm>
            <a:off x="914400" y="1523880"/>
            <a:ext cx="10472400" cy="41104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sv-SE" sz="1800" spc="-1" strike="noStrike">
              <a:latin typeface="Arial"/>
            </a:endParaRPr>
          </a:p>
          <a:p>
            <a:pPr marL="228600" indent="-228600" algn="just">
              <a:lnSpc>
                <a:spcPct val="100000"/>
              </a:lnSpc>
              <a:spcBef>
                <a:spcPts val="601"/>
              </a:spcBef>
              <a:buNone/>
              <a:tabLst>
                <a:tab algn="l" pos="0"/>
              </a:tabLst>
            </a:pPr>
            <a:endParaRPr b="0" lang="sv-SE" sz="1800" spc="-1" strike="noStrike">
              <a:latin typeface="Arial"/>
            </a:endParaRPr>
          </a:p>
          <a:p>
            <a:pPr marL="228600" indent="-228600">
              <a:lnSpc>
                <a:spcPct val="100000"/>
              </a:lnSpc>
              <a:spcBef>
                <a:spcPts val="1001"/>
              </a:spcBef>
              <a:buNone/>
              <a:tabLst>
                <a:tab algn="l" pos="0"/>
              </a:tabLst>
            </a:pPr>
            <a:endParaRPr b="0" lang="sv-SE" sz="1800" spc="-1" strike="noStrike">
              <a:latin typeface="Arial"/>
            </a:endParaRPr>
          </a:p>
          <a:p>
            <a:pPr marL="399960" indent="-228600" algn="just">
              <a:lnSpc>
                <a:spcPct val="100000"/>
              </a:lnSpc>
              <a:spcBef>
                <a:spcPts val="499"/>
              </a:spcBef>
              <a:buNone/>
              <a:tabLst>
                <a:tab algn="l" pos="0"/>
              </a:tabLst>
            </a:pPr>
            <a:endParaRPr b="0" lang="sv-SE" sz="1800" spc="-1" strike="noStrike">
              <a:latin typeface="Arial"/>
            </a:endParaRPr>
          </a:p>
        </p:txBody>
      </p:sp>
      <p:sp>
        <p:nvSpPr>
          <p:cNvPr id="158" name="Rectangle 17"/>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a:t>
            </a:r>
            <a:r>
              <a:rPr b="0" lang="sv-SE" sz="1100" spc="-1" strike="noStrike">
                <a:solidFill>
                  <a:srgbClr val="000000"/>
                </a:solidFill>
                <a:latin typeface="DejaVu Serif"/>
                <a:ea typeface="DejaVu Sans"/>
              </a:rPr>
              <a:t>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sldNum" idx="30"/>
          </p:nvPr>
        </p:nvSpPr>
        <p:spPr>
          <a:xfrm>
            <a:off x="5689440" y="6475320"/>
            <a:ext cx="80568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0D51A740-6E8A-496A-871E-E067BAC2AD4E}"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60" name="PlaceHolder 2"/>
          <p:cNvSpPr>
            <a:spLocks noGrp="1"/>
          </p:cNvSpPr>
          <p:nvPr>
            <p:ph type="dt" idx="31"/>
          </p:nvPr>
        </p:nvSpPr>
        <p:spPr>
          <a:xfrm>
            <a:off x="914400" y="336600"/>
            <a:ext cx="304524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61" name="PlaceHolder 3"/>
          <p:cNvSpPr>
            <a:spLocks noGrp="1"/>
          </p:cNvSpPr>
          <p:nvPr>
            <p:ph type="title"/>
          </p:nvPr>
        </p:nvSpPr>
        <p:spPr>
          <a:xfrm>
            <a:off x="734400" y="609480"/>
            <a:ext cx="10364400" cy="8877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sv-SE" sz="2800" spc="-1" strike="noStrike">
              <a:latin typeface="Arial"/>
            </a:endParaRPr>
          </a:p>
        </p:txBody>
      </p:sp>
      <p:sp>
        <p:nvSpPr>
          <p:cNvPr id="162" name="PlaceHolder 4"/>
          <p:cNvSpPr>
            <a:spLocks noGrp="1"/>
          </p:cNvSpPr>
          <p:nvPr>
            <p:ph/>
          </p:nvPr>
        </p:nvSpPr>
        <p:spPr>
          <a:xfrm>
            <a:off x="914400" y="1523880"/>
            <a:ext cx="10396440" cy="40543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a:t>
            </a:r>
            <a:endParaRPr b="0" lang="sv-SE" sz="1800" spc="-1" strike="noStrike">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a:t>
            </a:r>
            <a:endParaRPr b="0" lang="sv-SE" sz="1600" spc="-1" strike="noStrike">
              <a:latin typeface="Arial"/>
            </a:endParaRPr>
          </a:p>
          <a:p>
            <a:pPr lvl="1" marL="63000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a:t>
            </a:r>
            <a:endParaRPr b="0" lang="sv-SE" sz="1600" spc="-1" strike="noStrike">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sv-SE" sz="1800" spc="-1" strike="noStrike">
              <a:latin typeface="Arial"/>
            </a:endParaRPr>
          </a:p>
          <a:p>
            <a:pPr lvl="1" marL="630360" indent="-230040">
              <a:lnSpc>
                <a:spcPct val="100000"/>
              </a:lnSpc>
              <a:spcBef>
                <a:spcPts val="1134"/>
              </a:spcBef>
              <a:buClr>
                <a:srgbClr val="000000"/>
              </a:buClr>
              <a:buFont typeface="Symbol"/>
              <a:buChar char=""/>
              <a:tabLst>
                <a:tab algn="l" pos="230040"/>
              </a:tabLst>
            </a:pPr>
            <a:r>
              <a:rPr b="0" lang="en-US" sz="1600" spc="-7" strike="noStrike">
                <a:solidFill>
                  <a:srgbClr val="000000"/>
                </a:solidFill>
                <a:latin typeface="Times New Roman"/>
                <a:ea typeface="MS Gothic"/>
              </a:rPr>
              <a:t>Scheduled for </a:t>
            </a:r>
            <a:r>
              <a:rPr b="0" lang="en-US" sz="1600" spc="-7" strike="noStrike">
                <a:solidFill>
                  <a:srgbClr val="000000"/>
                </a:solidFill>
                <a:highlight>
                  <a:srgbClr val="ffff00"/>
                </a:highlight>
                <a:latin typeface="Times New Roman"/>
                <a:ea typeface="MS Gothic"/>
              </a:rPr>
              <a:t>XXXXX</a:t>
            </a:r>
            <a:r>
              <a:rPr b="0" lang="en-US" sz="1600" spc="-7" strike="noStrike">
                <a:solidFill>
                  <a:srgbClr val="000000"/>
                </a:solidFill>
                <a:latin typeface="Times New Roman"/>
                <a:ea typeface="MS Gothic"/>
              </a:rPr>
              <a:t>. Call-in info available in slide-deck </a:t>
            </a:r>
            <a:r>
              <a:rPr b="0" lang="en-US" sz="1600" spc="-7" strike="noStrike" u="sng">
                <a:solidFill>
                  <a:srgbClr val="3333cc"/>
                </a:solidFill>
                <a:uFillTx/>
                <a:latin typeface="Times New Roman"/>
                <a:ea typeface="MS Gothic"/>
                <a:hlinkClick r:id="rId1"/>
              </a:rPr>
              <a:t>18-16-0038r28</a:t>
            </a:r>
            <a:r>
              <a:rPr b="0" lang="en-US" sz="1600" spc="-7" strike="noStrike">
                <a:solidFill>
                  <a:srgbClr val="000000"/>
                </a:solidFill>
                <a:latin typeface="Times New Roman"/>
                <a:ea typeface="MS Gothic"/>
              </a:rPr>
              <a:t> or in the </a:t>
            </a:r>
            <a:r>
              <a:rPr b="0" lang="en-US" sz="1600" spc="-7" strike="noStrike" u="sng">
                <a:solidFill>
                  <a:srgbClr val="3333cc"/>
                </a:solidFill>
                <a:uFillTx/>
                <a:latin typeface="Times New Roman"/>
                <a:ea typeface="MS Gothic"/>
                <a:hlinkClick r:id="rId2"/>
              </a:rPr>
              <a:t>Google Calendar</a:t>
            </a:r>
            <a:r>
              <a:rPr b="0" lang="en-US" sz="1600" spc="-7" strike="noStrike">
                <a:solidFill>
                  <a:srgbClr val="000000"/>
                </a:solidFill>
                <a:latin typeface="Times New Roman"/>
                <a:ea typeface="MS Gothic"/>
              </a:rPr>
              <a:t>.</a:t>
            </a:r>
            <a:endParaRPr b="0" lang="sv-SE" sz="1600" spc="-1" strike="noStrike">
              <a:latin typeface="Arial"/>
            </a:endParaRPr>
          </a:p>
          <a:p>
            <a:pPr marL="228600" indent="-228600" algn="just">
              <a:lnSpc>
                <a:spcPct val="100000"/>
              </a:lnSpc>
              <a:spcBef>
                <a:spcPts val="1199"/>
              </a:spcBef>
              <a:buNone/>
              <a:tabLst>
                <a:tab algn="l" pos="0"/>
              </a:tabLst>
            </a:pPr>
            <a:r>
              <a:rPr b="1" lang="en-US" sz="1800" spc="-7" strike="noStrike">
                <a:solidFill>
                  <a:srgbClr val="000000"/>
                </a:solidFill>
                <a:latin typeface="Times New Roman"/>
                <a:ea typeface="MS Gothic"/>
              </a:rPr>
              <a:t>Adjourn:</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sv-SE" sz="16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a:t>
            </a:r>
            <a:endParaRPr b="0" lang="sv-SE" sz="1600" spc="-1" strike="noStrike">
              <a:latin typeface="Arial"/>
            </a:endParaRPr>
          </a:p>
        </p:txBody>
      </p:sp>
      <p:sp>
        <p:nvSpPr>
          <p:cNvPr id="163" name="Rectangle 18"/>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t>
            </a:r>
            <a:r>
              <a:rPr b="0" lang="sv-SE" sz="1100" spc="-1" strike="noStrike">
                <a:solidFill>
                  <a:srgbClr val="000000"/>
                </a:solidFill>
                <a:latin typeface="DejaVu Serif"/>
                <a:ea typeface="DejaVu Sans"/>
              </a:rPr>
              <a:t>Andersdotter </a:t>
            </a:r>
            <a:r>
              <a:rPr b="0" lang="sv-SE" sz="1100" spc="-1" strike="noStrike">
                <a:solidFill>
                  <a:srgbClr val="000000"/>
                </a:solidFill>
                <a:latin typeface="DejaVu Serif"/>
                <a:ea typeface="DejaVu Sans"/>
              </a:rPr>
              <a:t>(Sky group/ </a:t>
            </a:r>
            <a:r>
              <a:rPr b="0" lang="sv-SE" sz="1100" spc="-1" strike="noStrike">
                <a:solidFill>
                  <a:srgbClr val="000000"/>
                </a:solidFill>
                <a:latin typeface="DejaVu Serif"/>
                <a:ea typeface="DejaVu Sans"/>
              </a:rPr>
              <a:t>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dt" idx="6"/>
          </p:nvPr>
        </p:nvSpPr>
        <p:spPr>
          <a:xfrm>
            <a:off x="912960" y="333360"/>
            <a:ext cx="220860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98" name="PlaceHolder 2"/>
          <p:cNvSpPr>
            <a:spLocks noGrp="1"/>
          </p:cNvSpPr>
          <p:nvPr>
            <p:ph type="title"/>
          </p:nvPr>
        </p:nvSpPr>
        <p:spPr>
          <a:xfrm>
            <a:off x="990720" y="606600"/>
            <a:ext cx="10364400" cy="8877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sv-SE" sz="2800" spc="-1" strike="noStrike">
              <a:latin typeface="Arial"/>
            </a:endParaRPr>
          </a:p>
        </p:txBody>
      </p:sp>
      <p:sp>
        <p:nvSpPr>
          <p:cNvPr id="99" name="PlaceHolder 3"/>
          <p:cNvSpPr>
            <a:spLocks noGrp="1"/>
          </p:cNvSpPr>
          <p:nvPr>
            <p:ph type="sldNum" idx="7"/>
          </p:nvPr>
        </p:nvSpPr>
        <p:spPr>
          <a:xfrm>
            <a:off x="5643000" y="6475320"/>
            <a:ext cx="90720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72ED2C87-0249-4E85-BC08-A06BC8D7772C}"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0" name="Rectangle 4"/>
          <p:cNvSpPr/>
          <p:nvPr/>
        </p:nvSpPr>
        <p:spPr>
          <a:xfrm>
            <a:off x="914400" y="1676520"/>
            <a:ext cx="10512720" cy="46587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(Sky Group/Comcast)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 Self)</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Rectangle 3"/>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a:t>
            </a:r>
            <a:r>
              <a:rPr b="0" lang="sv-SE" sz="1100" spc="-1" strike="noStrike">
                <a:solidFill>
                  <a:srgbClr val="000000"/>
                </a:solidFill>
                <a:latin typeface="DejaVu Serif"/>
                <a:ea typeface="DejaVu Sans"/>
              </a:rPr>
              <a:t>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dt" idx="8"/>
          </p:nvPr>
        </p:nvSpPr>
        <p:spPr>
          <a:xfrm>
            <a:off x="914400" y="336600"/>
            <a:ext cx="220860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03" name="PlaceHolder 2"/>
          <p:cNvSpPr>
            <a:spLocks noGrp="1"/>
          </p:cNvSpPr>
          <p:nvPr>
            <p:ph type="title"/>
          </p:nvPr>
        </p:nvSpPr>
        <p:spPr>
          <a:xfrm>
            <a:off x="990720" y="606600"/>
            <a:ext cx="10364400" cy="8877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sv-SE" sz="2800" spc="-1" strike="noStrike">
              <a:latin typeface="Arial"/>
            </a:endParaRPr>
          </a:p>
        </p:txBody>
      </p:sp>
      <p:sp>
        <p:nvSpPr>
          <p:cNvPr id="104" name="PlaceHolder 3"/>
          <p:cNvSpPr>
            <a:spLocks noGrp="1"/>
          </p:cNvSpPr>
          <p:nvPr>
            <p:ph type="sldNum" idx="9"/>
          </p:nvPr>
        </p:nvSpPr>
        <p:spPr>
          <a:xfrm>
            <a:off x="5643000" y="6475320"/>
            <a:ext cx="90720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C34BDACB-2BFE-4DE8-B7FF-8FC63ADAFF4E}"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05" name="Rectangle 4"/>
          <p:cNvSpPr/>
          <p:nvPr/>
        </p:nvSpPr>
        <p:spPr>
          <a:xfrm>
            <a:off x="914400" y="1600200"/>
            <a:ext cx="10512720" cy="46587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6" name="Rectangle 5"/>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t>
            </a:r>
            <a:r>
              <a:rPr b="0" lang="sv-SE" sz="1100" spc="-1" strike="noStrike">
                <a:solidFill>
                  <a:srgbClr val="000000"/>
                </a:solidFill>
                <a:latin typeface="DejaVu Serif"/>
                <a:ea typeface="DejaVu Sans"/>
              </a:rPr>
              <a:t>Andersdotter </a:t>
            </a:r>
            <a:r>
              <a:rPr b="0" lang="sv-SE" sz="1100" spc="-1" strike="noStrike">
                <a:solidFill>
                  <a:srgbClr val="000000"/>
                </a:solidFill>
                <a:latin typeface="DejaVu Serif"/>
                <a:ea typeface="DejaVu Sans"/>
              </a:rPr>
              <a:t>(Sky group/ </a:t>
            </a:r>
            <a:r>
              <a:rPr b="0" lang="sv-SE" sz="1100" spc="-1" strike="noStrike">
                <a:solidFill>
                  <a:srgbClr val="000000"/>
                </a:solidFill>
                <a:latin typeface="DejaVu Serif"/>
                <a:ea typeface="DejaVu Sans"/>
              </a:rPr>
              <a:t>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dt" idx="10"/>
          </p:nvPr>
        </p:nvSpPr>
        <p:spPr>
          <a:xfrm>
            <a:off x="914400" y="336600"/>
            <a:ext cx="220860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08" name="PlaceHolder 2"/>
          <p:cNvSpPr>
            <a:spLocks noGrp="1"/>
          </p:cNvSpPr>
          <p:nvPr>
            <p:ph type="title"/>
          </p:nvPr>
        </p:nvSpPr>
        <p:spPr>
          <a:xfrm>
            <a:off x="990720" y="606600"/>
            <a:ext cx="10364400" cy="8877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sv-SE" sz="2800" spc="-1" strike="noStrike">
              <a:latin typeface="Arial"/>
            </a:endParaRPr>
          </a:p>
        </p:txBody>
      </p:sp>
      <p:sp>
        <p:nvSpPr>
          <p:cNvPr id="109" name="PlaceHolder 3"/>
          <p:cNvSpPr>
            <a:spLocks noGrp="1"/>
          </p:cNvSpPr>
          <p:nvPr>
            <p:ph type="sldNum" idx="11"/>
          </p:nvPr>
        </p:nvSpPr>
        <p:spPr>
          <a:xfrm>
            <a:off x="5643000" y="6475320"/>
            <a:ext cx="90720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8060DD41-E093-4180-80A0-B3C217744CAD}" type="slidenum">
              <a:rPr b="0" lang="en-US" sz="1200" spc="-1" strike="noStrike">
                <a:solidFill>
                  <a:srgbClr val="000000"/>
                </a:solidFill>
                <a:latin typeface="Times New Roman"/>
                <a:ea typeface="MS Gothic"/>
              </a:rPr>
              <a:t>&lt;number&gt;</a:t>
            </a:fld>
            <a:endParaRPr b="0" lang="sv-SE" sz="1200" spc="-1" strike="noStrike">
              <a:latin typeface="Times New Roman"/>
            </a:endParaRPr>
          </a:p>
        </p:txBody>
      </p:sp>
      <p:sp>
        <p:nvSpPr>
          <p:cNvPr id="110" name="Rectangle 4"/>
          <p:cNvSpPr/>
          <p:nvPr/>
        </p:nvSpPr>
        <p:spPr>
          <a:xfrm>
            <a:off x="914400" y="1676520"/>
            <a:ext cx="10364400" cy="46587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rPr sz="1600"/>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11" name="Rectangle 8"/>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6400" cy="98604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Pr sz="4400"/>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sv-SE" sz="2800" spc="-1" strike="noStrike">
              <a:latin typeface="Arial"/>
            </a:endParaRPr>
          </a:p>
        </p:txBody>
      </p:sp>
      <p:sp>
        <p:nvSpPr>
          <p:cNvPr id="113" name="PlaceHolder 2"/>
          <p:cNvSpPr>
            <a:spLocks noGrp="1"/>
          </p:cNvSpPr>
          <p:nvPr>
            <p:ph/>
          </p:nvPr>
        </p:nvSpPr>
        <p:spPr>
          <a:xfrm>
            <a:off x="2208960" y="1066680"/>
            <a:ext cx="7768080" cy="411048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14" name="PlaceHolder 3"/>
          <p:cNvSpPr>
            <a:spLocks noGrp="1"/>
          </p:cNvSpPr>
          <p:nvPr>
            <p:ph type="sldNum" idx="12"/>
          </p:nvPr>
        </p:nvSpPr>
        <p:spPr>
          <a:xfrm>
            <a:off x="5689440" y="6475320"/>
            <a:ext cx="80568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6A2C4FEE-BA7A-4799-9A0D-1AC9DB30AFC1}"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15" name="PlaceHolder 4"/>
          <p:cNvSpPr>
            <a:spLocks noGrp="1"/>
          </p:cNvSpPr>
          <p:nvPr>
            <p:ph type="dt" idx="13"/>
          </p:nvPr>
        </p:nvSpPr>
        <p:spPr>
          <a:xfrm>
            <a:off x="914400" y="336600"/>
            <a:ext cx="304524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16" name="Rectangle 6"/>
          <p:cNvSpPr/>
          <p:nvPr/>
        </p:nvSpPr>
        <p:spPr>
          <a:xfrm>
            <a:off x="914400" y="1905120"/>
            <a:ext cx="10436400" cy="313308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52"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63"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7" name="Rectangle 9"/>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t>
            </a:r>
            <a:r>
              <a:rPr b="0" lang="sv-SE" sz="1100" spc="-1" strike="noStrike">
                <a:solidFill>
                  <a:srgbClr val="000000"/>
                </a:solidFill>
                <a:latin typeface="DejaVu Serif"/>
                <a:ea typeface="DejaVu Sans"/>
              </a:rPr>
              <a:t>Andersdot</a:t>
            </a:r>
            <a:r>
              <a:rPr b="0" lang="sv-SE" sz="1100" spc="-1" strike="noStrike">
                <a:solidFill>
                  <a:srgbClr val="000000"/>
                </a:solidFill>
                <a:latin typeface="DejaVu Serif"/>
                <a:ea typeface="DejaVu Sans"/>
              </a:rPr>
              <a:t>ter (Sky </a:t>
            </a:r>
            <a:r>
              <a:rPr b="0" lang="sv-SE" sz="1100" spc="-1" strike="noStrike">
                <a:solidFill>
                  <a:srgbClr val="000000"/>
                </a:solidFill>
                <a:latin typeface="DejaVu Serif"/>
                <a:ea typeface="DejaVu Sans"/>
              </a:rPr>
              <a:t>group/ </a:t>
            </a:r>
            <a:r>
              <a:rPr b="0" lang="sv-SE" sz="1100" spc="-1" strike="noStrike">
                <a:solidFill>
                  <a:srgbClr val="000000"/>
                </a:solidFill>
                <a:latin typeface="DejaVu Serif"/>
                <a:ea typeface="DejaVu Sans"/>
              </a:rPr>
              <a:t>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4120" cy="103572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Pr sz="4400"/>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sv-SE" sz="2800" spc="-1" strike="noStrike">
              <a:latin typeface="Arial"/>
            </a:endParaRPr>
          </a:p>
        </p:txBody>
      </p:sp>
      <p:sp>
        <p:nvSpPr>
          <p:cNvPr id="119" name="PlaceHolder 2"/>
          <p:cNvSpPr>
            <a:spLocks noGrp="1"/>
          </p:cNvSpPr>
          <p:nvPr>
            <p:ph/>
          </p:nvPr>
        </p:nvSpPr>
        <p:spPr>
          <a:xfrm>
            <a:off x="914400" y="1906560"/>
            <a:ext cx="10472400" cy="41104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sv-SE" sz="18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89"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sv-SE" sz="16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09"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sv-SE" sz="1800" spc="-1" strike="noStrike">
              <a:latin typeface="Arial"/>
            </a:endParaRPr>
          </a:p>
        </p:txBody>
      </p:sp>
      <p:sp>
        <p:nvSpPr>
          <p:cNvPr id="120" name="PlaceHolder 3"/>
          <p:cNvSpPr>
            <a:spLocks noGrp="1"/>
          </p:cNvSpPr>
          <p:nvPr>
            <p:ph type="sldNum" idx="14"/>
          </p:nvPr>
        </p:nvSpPr>
        <p:spPr>
          <a:xfrm>
            <a:off x="5689440" y="6475320"/>
            <a:ext cx="80568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F3CF48F6-04C8-4529-B304-F02410414616}"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21" name="PlaceHolder 4"/>
          <p:cNvSpPr>
            <a:spLocks noGrp="1"/>
          </p:cNvSpPr>
          <p:nvPr>
            <p:ph type="dt" idx="15"/>
          </p:nvPr>
        </p:nvSpPr>
        <p:spPr>
          <a:xfrm>
            <a:off x="914400" y="336600"/>
            <a:ext cx="304524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22" name="Rectangle 10"/>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a:t>
            </a:r>
            <a:r>
              <a:rPr b="0" lang="sv-SE" sz="1100" spc="-1" strike="noStrike">
                <a:solidFill>
                  <a:srgbClr val="000000"/>
                </a:solidFill>
                <a:latin typeface="DejaVu Serif"/>
                <a:ea typeface="DejaVu Sans"/>
              </a:rPr>
              <a:t>group/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6440" cy="103572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Pr sz="4400"/>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sv-SE" sz="2800" spc="-1" strike="noStrike">
              <a:latin typeface="Arial"/>
            </a:endParaRPr>
          </a:p>
        </p:txBody>
      </p:sp>
      <p:sp>
        <p:nvSpPr>
          <p:cNvPr id="124" name="PlaceHolder 2"/>
          <p:cNvSpPr>
            <a:spLocks noGrp="1"/>
          </p:cNvSpPr>
          <p:nvPr>
            <p:ph/>
          </p:nvPr>
        </p:nvSpPr>
        <p:spPr>
          <a:xfrm>
            <a:off x="914400" y="1905120"/>
            <a:ext cx="10472400" cy="41119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58"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sv-SE" sz="1800" spc="-1" strike="noStrike">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sv-SE" sz="1600" spc="-1" strike="noStrike">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69"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sv-SE" sz="1800" spc="-1" strike="noStrike">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25" name="PlaceHolder 3"/>
          <p:cNvSpPr>
            <a:spLocks noGrp="1"/>
          </p:cNvSpPr>
          <p:nvPr>
            <p:ph type="sldNum" idx="16"/>
          </p:nvPr>
        </p:nvSpPr>
        <p:spPr>
          <a:xfrm>
            <a:off x="5689440" y="6475320"/>
            <a:ext cx="80568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GB" sz="1200" spc="-1" strike="noStrike">
                <a:solidFill>
                  <a:srgbClr val="000000"/>
                </a:solidFill>
                <a:latin typeface="Times New Roman"/>
                <a:ea typeface="MS 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5F8241A0-3598-4B89-8F4B-926B5BCD7C64}" type="slidenum">
              <a:rPr b="0" lang="en-GB" sz="1200" spc="-1" strike="noStrike">
                <a:solidFill>
                  <a:srgbClr val="000000"/>
                </a:solidFill>
                <a:latin typeface="Times New Roman"/>
                <a:ea typeface="MS Gothic"/>
              </a:rPr>
              <a:t>&lt;number&gt;</a:t>
            </a:fld>
            <a:endParaRPr b="0" lang="sv-SE" sz="1200" spc="-1" strike="noStrike">
              <a:latin typeface="Times New Roman"/>
            </a:endParaRPr>
          </a:p>
        </p:txBody>
      </p:sp>
      <p:sp>
        <p:nvSpPr>
          <p:cNvPr id="126" name="PlaceHolder 4"/>
          <p:cNvSpPr>
            <a:spLocks noGrp="1"/>
          </p:cNvSpPr>
          <p:nvPr>
            <p:ph type="dt" idx="17"/>
          </p:nvPr>
        </p:nvSpPr>
        <p:spPr>
          <a:xfrm>
            <a:off x="914400" y="336600"/>
            <a:ext cx="304524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27" name="Rectangle 11"/>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a:t>
            </a:r>
            <a:r>
              <a:rPr b="0" lang="sv-SE" sz="1100" spc="-1" strike="noStrike">
                <a:solidFill>
                  <a:srgbClr val="000000"/>
                </a:solidFill>
                <a:latin typeface="DejaVu Serif"/>
                <a:ea typeface="DejaVu Sans"/>
              </a:rPr>
              <a:t>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sldNum" idx="18"/>
          </p:nvPr>
        </p:nvSpPr>
        <p:spPr>
          <a:xfrm>
            <a:off x="5689440" y="6475320"/>
            <a:ext cx="80568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4E89948C-B0C4-42BC-B038-5A639D3DC153}"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29" name="PlaceHolder 2"/>
          <p:cNvSpPr>
            <a:spLocks noGrp="1"/>
          </p:cNvSpPr>
          <p:nvPr>
            <p:ph type="dt" idx="19"/>
          </p:nvPr>
        </p:nvSpPr>
        <p:spPr>
          <a:xfrm>
            <a:off x="914400" y="336600"/>
            <a:ext cx="304524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30" name="PlaceHolder 3"/>
          <p:cNvSpPr>
            <a:spLocks noGrp="1"/>
          </p:cNvSpPr>
          <p:nvPr>
            <p:ph type="title"/>
          </p:nvPr>
        </p:nvSpPr>
        <p:spPr>
          <a:xfrm>
            <a:off x="990720" y="606600"/>
            <a:ext cx="10364400" cy="8877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Housekeeping reminder</a:t>
            </a:r>
            <a:endParaRPr b="0" lang="sv-SE" sz="2800" spc="-1" strike="noStrike">
              <a:latin typeface="Arial"/>
            </a:endParaRPr>
          </a:p>
        </p:txBody>
      </p:sp>
      <p:sp>
        <p:nvSpPr>
          <p:cNvPr id="131" name="PlaceHolder 4"/>
          <p:cNvSpPr>
            <a:spLocks noGrp="1"/>
          </p:cNvSpPr>
          <p:nvPr>
            <p:ph/>
          </p:nvPr>
        </p:nvSpPr>
        <p:spPr>
          <a:xfrm>
            <a:off x="914400" y="1525680"/>
            <a:ext cx="10472400" cy="41104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“FIRST NAME LAST NAME, Affiliation” (e.g., Stuart Kerry, OK-Brit; Self)</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sv-SE" sz="1600" spc="-1" strike="noStrike">
              <a:latin typeface="Arial"/>
            </a:endParaRPr>
          </a:p>
          <a:p>
            <a:pPr marL="228600" indent="-228600" algn="just">
              <a:lnSpc>
                <a:spcPct val="100000"/>
              </a:lnSpc>
              <a:spcBef>
                <a:spcPts val="601"/>
              </a:spcBef>
              <a:buNone/>
              <a:tabLst>
                <a:tab algn="l" pos="0"/>
              </a:tabLst>
            </a:pPr>
            <a:endParaRPr b="0" lang="sv-SE" sz="1600" spc="-1" strike="noStrike">
              <a:latin typeface="Arial"/>
            </a:endParaRPr>
          </a:p>
          <a:p>
            <a:pPr marL="228600" indent="-228600" algn="just">
              <a:lnSpc>
                <a:spcPct val="100000"/>
              </a:lnSpc>
              <a:spcBef>
                <a:spcPts val="601"/>
              </a:spcBef>
              <a:buNone/>
              <a:tabLst>
                <a:tab algn="l" pos="0"/>
              </a:tabLst>
            </a:pPr>
            <a:endParaRPr b="0" lang="sv-SE" sz="1600" spc="-1" strike="noStrike">
              <a:latin typeface="Arial"/>
            </a:endParaRPr>
          </a:p>
          <a:p>
            <a:pPr marL="228600" indent="-228600" algn="just">
              <a:lnSpc>
                <a:spcPct val="100000"/>
              </a:lnSpc>
              <a:spcBef>
                <a:spcPts val="601"/>
              </a:spcBef>
              <a:buNone/>
              <a:tabLst>
                <a:tab algn="l" pos="0"/>
              </a:tabLst>
            </a:pPr>
            <a:endParaRPr b="0" lang="sv-SE" sz="1600" spc="-1" strike="noStrike">
              <a:latin typeface="Arial"/>
            </a:endParaRPr>
          </a:p>
        </p:txBody>
      </p:sp>
      <p:sp>
        <p:nvSpPr>
          <p:cNvPr id="132" name="Rectangle 12"/>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a:t>
            </a:r>
            <a:r>
              <a:rPr b="0" lang="sv-SE" sz="1100" spc="-1" strike="noStrike">
                <a:solidFill>
                  <a:srgbClr val="000000"/>
                </a:solidFill>
                <a:latin typeface="DejaVu Serif"/>
                <a:ea typeface="DejaVu Sans"/>
              </a:rPr>
              <a:t>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sldNum" idx="20"/>
          </p:nvPr>
        </p:nvSpPr>
        <p:spPr>
          <a:xfrm>
            <a:off x="5689440" y="6475320"/>
            <a:ext cx="805680" cy="360720"/>
          </a:xfrm>
          <a:prstGeom prst="rect">
            <a:avLst/>
          </a:prstGeom>
          <a:noFill/>
          <a:ln w="9360">
            <a:noFill/>
          </a:ln>
        </p:spPr>
        <p:txBody>
          <a:bodyPr numCol="1" spcCol="0" lIns="0" rIns="0" tIns="0" bIns="0" anchor="t">
            <a:noAutofit/>
          </a:bodyPr>
          <a:lstStyle>
            <a:lvl1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en-US" sz="1200" spc="-1" strike="noStrike">
                <a:solidFill>
                  <a:srgbClr val="000000"/>
                </a:solidFill>
                <a:latin typeface="Times New Roman"/>
                <a:ea typeface="MS PGothic"/>
              </a:defRPr>
            </a:lvl1pPr>
          </a:lstStyle>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3A502AA7-9BD1-4992-AD5B-6C1E21D842AF}" type="slidenum">
              <a:rPr b="0" lang="en-US" sz="1200" spc="-1" strike="noStrike">
                <a:solidFill>
                  <a:srgbClr val="000000"/>
                </a:solidFill>
                <a:latin typeface="Times New Roman"/>
                <a:ea typeface="MS PGothic"/>
              </a:rPr>
              <a:t>&lt;number&gt;</a:t>
            </a:fld>
            <a:endParaRPr b="0" lang="sv-SE" sz="1200" spc="-1" strike="noStrike">
              <a:latin typeface="Times New Roman"/>
            </a:endParaRPr>
          </a:p>
        </p:txBody>
      </p:sp>
      <p:sp>
        <p:nvSpPr>
          <p:cNvPr id="134" name="PlaceHolder 2"/>
          <p:cNvSpPr>
            <a:spLocks noGrp="1"/>
          </p:cNvSpPr>
          <p:nvPr>
            <p:ph type="dt" idx="21"/>
          </p:nvPr>
        </p:nvSpPr>
        <p:spPr>
          <a:xfrm>
            <a:off x="914400" y="336600"/>
            <a:ext cx="3045240" cy="270000"/>
          </a:xfrm>
          <a:prstGeom prst="rect">
            <a:avLst/>
          </a:prstGeom>
          <a:noFill/>
          <a:ln w="9360">
            <a:noFill/>
          </a:ln>
        </p:spPr>
        <p:txBody>
          <a:bodyPr numCol="1" spcCol="0" lIns="0" rIns="0" tIns="0" bIns="0" anchor="b">
            <a:noAutofit/>
          </a:bodyPr>
          <a:lstStyle>
            <a:lvl1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1" lang="en-US" sz="1800" spc="-1" strike="noStrike">
                <a:solidFill>
                  <a:srgbClr val="000000"/>
                </a:solidFill>
                <a:latin typeface="Times New Roman"/>
                <a:ea typeface="MS Gothic"/>
              </a:defRPr>
            </a:lvl1pPr>
          </a:lstStyle>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Nov 2022</a:t>
            </a:r>
            <a:endParaRPr b="0" lang="sv-SE" sz="1800" spc="-1" strike="noStrike">
              <a:latin typeface="Times New Roman"/>
            </a:endParaRPr>
          </a:p>
        </p:txBody>
      </p:sp>
      <p:sp>
        <p:nvSpPr>
          <p:cNvPr id="135" name="PlaceHolder 3"/>
          <p:cNvSpPr>
            <a:spLocks noGrp="1"/>
          </p:cNvSpPr>
          <p:nvPr>
            <p:ph type="title"/>
          </p:nvPr>
        </p:nvSpPr>
        <p:spPr>
          <a:xfrm>
            <a:off x="990720" y="606600"/>
            <a:ext cx="10364400" cy="8877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sv-SE" sz="2800" spc="-1" strike="noStrike">
              <a:latin typeface="Arial"/>
            </a:endParaRPr>
          </a:p>
        </p:txBody>
      </p:sp>
      <p:sp>
        <p:nvSpPr>
          <p:cNvPr id="136" name="PlaceHolder 4"/>
          <p:cNvSpPr>
            <a:spLocks noGrp="1"/>
          </p:cNvSpPr>
          <p:nvPr>
            <p:ph/>
          </p:nvPr>
        </p:nvSpPr>
        <p:spPr>
          <a:xfrm>
            <a:off x="914400" y="1525680"/>
            <a:ext cx="10580040" cy="49240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minutes from 15 August 2022 call (doc nr. </a:t>
            </a:r>
            <a:r>
              <a:rPr b="1" lang="en-US" sz="1800" spc="-7" strike="noStrike" u="sng">
                <a:solidFill>
                  <a:srgbClr val="3333cc"/>
                </a:solidFill>
                <a:uFillTx/>
                <a:latin typeface="Times New Roman"/>
                <a:ea typeface="MS Gothic"/>
                <a:hlinkClick r:id="rId1"/>
              </a:rPr>
              <a:t>18-22-0099r0</a:t>
            </a:r>
            <a:r>
              <a:rPr b="1" lang="en-US" sz="1800" spc="-7" strike="noStrike">
                <a:solidFill>
                  <a:srgbClr val="000000"/>
                </a:solidFill>
                <a:latin typeface="Times New Roman"/>
                <a:ea typeface="MS Gothic"/>
              </a:rPr>
              <a:t>)</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Discussion items</a:t>
            </a:r>
            <a:endParaRPr b="0" lang="sv-SE" sz="1800" spc="-1" strike="noStrike">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u="sng">
                <a:solidFill>
                  <a:srgbClr val="000000"/>
                </a:solidFill>
                <a:uFillTx/>
                <a:latin typeface="Times New Roman"/>
                <a:ea typeface="MS Gothic"/>
              </a:rPr>
              <a:t>New meeting time, strawpoll results</a:t>
            </a:r>
            <a:endParaRPr b="0" lang="sv-SE" sz="1800" spc="-1" strike="noStrike">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Scope statement reminder</a:t>
            </a:r>
            <a:endParaRPr b="0" lang="sv-SE" sz="1800" spc="-1" strike="noStrike">
              <a:latin typeface="Arial"/>
            </a:endParaRPr>
          </a:p>
          <a:p>
            <a:pPr lvl="1" marL="863640" indent="-324000" algn="just">
              <a:lnSpc>
                <a:spcPct val="100000"/>
              </a:lnSpc>
              <a:spcBef>
                <a:spcPts val="1134"/>
              </a:spcBef>
              <a:buClr>
                <a:srgbClr val="000000"/>
              </a:buClr>
              <a:buSzPct val="75000"/>
              <a:buFont typeface="Symbol"/>
              <a:buChar char=""/>
              <a:tabLst>
                <a:tab algn="l" pos="230040"/>
              </a:tabLst>
            </a:pPr>
            <a:r>
              <a:rPr b="1" lang="en-US" sz="1800" spc="-7" strike="noStrike">
                <a:solidFill>
                  <a:srgbClr val="000000"/>
                </a:solidFill>
                <a:latin typeface="Times New Roman"/>
                <a:ea typeface="MS Gothic"/>
              </a:rPr>
              <a:t>Skeletal draft: </a:t>
            </a:r>
            <a:r>
              <a:rPr b="1" lang="en-US" sz="1800" spc="-7" strike="noStrike" u="sng">
                <a:solidFill>
                  <a:srgbClr val="3333cc"/>
                </a:solidFill>
                <a:uFillTx/>
                <a:latin typeface="Times New Roman"/>
                <a:ea typeface="MS Gothic"/>
                <a:hlinkClick r:id="rId2"/>
              </a:rPr>
              <a:t>18-22-0087r0</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 other business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Adjourn</a:t>
            </a:r>
            <a:endParaRPr b="0" lang="sv-SE" sz="1800" spc="-1" strike="noStrike">
              <a:latin typeface="Arial"/>
            </a:endParaRPr>
          </a:p>
          <a:p>
            <a:pPr marL="228600" indent="-228600" algn="just">
              <a:lnSpc>
                <a:spcPct val="100000"/>
              </a:lnSpc>
              <a:spcBef>
                <a:spcPts val="601"/>
              </a:spcBef>
              <a:buNone/>
              <a:tabLst>
                <a:tab algn="l" pos="0"/>
              </a:tabLst>
            </a:pPr>
            <a:endParaRPr b="0" lang="sv-SE" sz="1800" spc="-1" strike="noStrike">
              <a:latin typeface="Arial"/>
            </a:endParaRPr>
          </a:p>
          <a:p>
            <a:pPr marL="228600" indent="-228600" algn="just">
              <a:lnSpc>
                <a:spcPct val="100000"/>
              </a:lnSpc>
              <a:spcBef>
                <a:spcPts val="601"/>
              </a:spcBef>
              <a:buNone/>
              <a:tabLst>
                <a:tab algn="l" pos="0"/>
              </a:tabLst>
            </a:pPr>
            <a:endParaRPr b="0" lang="sv-SE" sz="1800" spc="-1" strike="noStrike">
              <a:latin typeface="Arial"/>
            </a:endParaRPr>
          </a:p>
        </p:txBody>
      </p:sp>
      <p:sp>
        <p:nvSpPr>
          <p:cNvPr id="137" name="Rectangle 13"/>
          <p:cNvSpPr/>
          <p:nvPr/>
        </p:nvSpPr>
        <p:spPr>
          <a:xfrm>
            <a:off x="7920000" y="6480000"/>
            <a:ext cx="3417840" cy="2512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solidFill>
                  <a:srgbClr val="000000"/>
                </a:solidFill>
                <a:latin typeface="DejaVu Serif"/>
                <a:ea typeface="DejaVu Sans"/>
              </a:rPr>
              <a:t>Amelia Andersdotter (Sky group/ </a:t>
            </a:r>
            <a:r>
              <a:rPr b="0" lang="sv-SE" sz="1100" spc="-1" strike="noStrike">
                <a:solidFill>
                  <a:srgbClr val="000000"/>
                </a:solidFill>
                <a:latin typeface="DejaVu Serif"/>
                <a:ea typeface="DejaVu Sans"/>
              </a:rPr>
              <a:t>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79548</TotalTime>
  <Application>LibreOffice/7.3.7.2$Linux_X86_64 LibreOffice_project/30$Build-2</Application>
  <AppVersion>15.0000</AppVersion>
  <Words>2429</Words>
  <Paragraphs>413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21 21 21 21 July 2022</cp:keywords>
  <dc:language>sv-SE</dc:language>
  <cp:lastModifiedBy>Amelia Andersdotter</cp:lastModifiedBy>
  <cp:lastPrinted>1601-01-01T00:00:00Z</cp:lastPrinted>
  <dcterms:modified xsi:type="dcterms:W3CDTF">2022-11-28T11:41:40Z</dcterms:modified>
  <cp:revision>4795</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12</vt:i4>
  </property>
  <property fmtid="{D5CDD505-2E9C-101B-9397-08002B2CF9AE}" pid="3" name="PresentationFormat">
    <vt:lpwstr>Widescreen</vt:lpwstr>
  </property>
  <property fmtid="{D5CDD505-2E9C-101B-9397-08002B2CF9AE}" pid="4" name="Slides">
    <vt:i4>15</vt:i4>
  </property>
</Properties>
</file>