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3" r:id="rId3"/>
    <p:sldId id="264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46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3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8867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Contribution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802.18-24/0026r0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Chair’s candidate statement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12 </a:t>
            </a:r>
            <a:r>
              <a:rPr lang="en-GB" sz="2000" b="0" dirty="0" smtClean="0"/>
              <a:t>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The PAST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marL="0" indent="0" algn="just">
              <a:spcBef>
                <a:spcPts val="900"/>
              </a:spcBef>
              <a:spcAft>
                <a:spcPts val="600"/>
              </a:spcAft>
            </a:pPr>
            <a:r>
              <a:rPr lang="en-US" altLang="en-US" sz="2000" dirty="0" smtClean="0"/>
              <a:t>Thank you very much for all of your support these 2 years:</a:t>
            </a:r>
          </a:p>
          <a:p>
            <a:pPr algn="just">
              <a:spcBef>
                <a:spcPts val="9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34 submissions to consultations issued by 19 administrations all over the world, with increasing number of comments accepted/recognized</a:t>
            </a:r>
            <a:endParaRPr lang="en-US" altLang="en-US" sz="2000" dirty="0"/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11 submissions to ITU-R WP5A through </a:t>
            </a:r>
            <a:r>
              <a:rPr lang="en-US" altLang="en-US" sz="2000" dirty="0"/>
              <a:t>collaboration with IEEE 802.11 ITU </a:t>
            </a:r>
            <a:r>
              <a:rPr lang="en-US" altLang="en-US" sz="2000" dirty="0" smtClean="0"/>
              <a:t>AHG </a:t>
            </a:r>
            <a:endParaRPr lang="en-US" altLang="en-US" sz="2000" dirty="0"/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3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IEEE SA Government Engagement Program on Standards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webinars</a:t>
            </a: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6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invited presentations as part of the member enrichment activities (one per mixed-mode plenary/interim since May 2023)</a:t>
            </a: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9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2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The FUTURE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Content Placeholder 5">
            <a:extLst>
              <a:ext uri="{FF2B5EF4-FFF2-40B4-BE49-F238E27FC236}">
                <a16:creationId xmlns="" xmlns:a16="http://schemas.microsoft.com/office/drawing/2014/main" id="{4DEAA620-1743-D50C-8167-98C3A480DD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096408"/>
              </p:ext>
            </p:extLst>
          </p:nvPr>
        </p:nvGraphicFramePr>
        <p:xfrm>
          <a:off x="958788" y="1732283"/>
          <a:ext cx="10242612" cy="2825938"/>
        </p:xfrm>
        <a:graphic>
          <a:graphicData uri="http://schemas.openxmlformats.org/drawingml/2006/table">
            <a:tbl>
              <a:tblPr firstRow="1" bandRow="1"/>
              <a:tblGrid>
                <a:gridCol w="1806458">
                  <a:extLst>
                    <a:ext uri="{9D8B030D-6E8A-4147-A177-3AD203B41FA5}">
                      <a16:colId xmlns="" xmlns:a16="http://schemas.microsoft.com/office/drawing/2014/main" val="2247127104"/>
                    </a:ext>
                  </a:extLst>
                </a:gridCol>
                <a:gridCol w="2719398">
                  <a:extLst>
                    <a:ext uri="{9D8B030D-6E8A-4147-A177-3AD203B41FA5}">
                      <a16:colId xmlns="" xmlns:a16="http://schemas.microsoft.com/office/drawing/2014/main" val="2198191441"/>
                    </a:ext>
                  </a:extLst>
                </a:gridCol>
                <a:gridCol w="5716756">
                  <a:extLst>
                    <a:ext uri="{9D8B030D-6E8A-4147-A177-3AD203B41FA5}">
                      <a16:colId xmlns="" xmlns:a16="http://schemas.microsoft.com/office/drawing/2014/main" val="195938131"/>
                    </a:ext>
                  </a:extLst>
                </a:gridCol>
              </a:tblGrid>
              <a:tr h="412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Focus Area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19B"/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0706104"/>
                  </a:ext>
                </a:extLst>
              </a:tr>
              <a:tr h="8252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Identify opportunities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consultations </a:t>
                      </a:r>
                      <a:endParaRPr lang="en-US" sz="1600" b="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Continue to advocate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policies that can support the growth of the 802 wireless-related ecosystems by contributing to relevant regulatory consultations worldwide. 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946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the awareness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participants centric</a:t>
                      </a:r>
                      <a:endParaRPr lang="en-US" sz="1600" b="0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Drive excitement for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spectrum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regulation topics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bimonthly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members enrichment activities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51633786"/>
                  </a:ext>
                </a:extLst>
              </a:tr>
              <a:tr h="936178">
                <a:tc vMerge="1"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Policy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makers centric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Partner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with IEEE SA to organize webinars with policy makers through the IEEE SA Government Engagement Program on Standards (GEPS).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2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8961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64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69391</TotalTime>
  <Words>213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Chair’s candidate statement</vt:lpstr>
      <vt:lpstr>The PAST</vt:lpstr>
      <vt:lpstr>The FUTURE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18-24/0026r0</dc:title>
  <dc:creator>Edward Au</dc:creator>
  <cp:keywords/>
  <cp:lastModifiedBy>Edward Au</cp:lastModifiedBy>
  <cp:revision>4994</cp:revision>
  <cp:lastPrinted>1601-01-01T00:00:00Z</cp:lastPrinted>
  <dcterms:created xsi:type="dcterms:W3CDTF">2016-03-03T14:54:45Z</dcterms:created>
  <dcterms:modified xsi:type="dcterms:W3CDTF">2024-03-12T14:49:54Z</dcterms:modified>
  <cp:category/>
</cp:coreProperties>
</file>